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5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7" r:id="rId1"/>
    <p:sldMasterId id="2147483840" r:id="rId2"/>
    <p:sldMasterId id="2147483841" r:id="rId3"/>
    <p:sldMasterId id="2147483828" r:id="rId4"/>
    <p:sldMasterId id="2147483648" r:id="rId5"/>
    <p:sldMasterId id="2147483672" r:id="rId6"/>
  </p:sldMasterIdLst>
  <p:notesMasterIdLst>
    <p:notesMasterId r:id="rId24"/>
  </p:notesMasterIdLst>
  <p:sldIdLst>
    <p:sldId id="256" r:id="rId7"/>
    <p:sldId id="272" r:id="rId8"/>
    <p:sldId id="258" r:id="rId9"/>
    <p:sldId id="259" r:id="rId10"/>
    <p:sldId id="260" r:id="rId11"/>
    <p:sldId id="273" r:id="rId12"/>
    <p:sldId id="274" r:id="rId13"/>
    <p:sldId id="275" r:id="rId14"/>
    <p:sldId id="282" r:id="rId15"/>
    <p:sldId id="283" r:id="rId16"/>
    <p:sldId id="284" r:id="rId17"/>
    <p:sldId id="276" r:id="rId18"/>
    <p:sldId id="277" r:id="rId19"/>
    <p:sldId id="278" r:id="rId20"/>
    <p:sldId id="279" r:id="rId21"/>
    <p:sldId id="280" r:id="rId22"/>
    <p:sldId id="281" r:id="rId23"/>
  </p:sldIdLst>
  <p:sldSz cx="18288000" cy="10287000"/>
  <p:notesSz cx="6858000" cy="9144000"/>
  <p:embeddedFontLst>
    <p:embeddedFont>
      <p:font typeface="맑은 고딕" panose="020B0503020000020004" pitchFamily="34" charset="-127"/>
      <p:regular r:id="rId25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mbria" panose="02040503050406030204" pitchFamily="18" charset="0"/>
      <p:regular r:id="rId31"/>
      <p:bold r:id="rId32"/>
      <p:italic r:id="rId33"/>
      <p:boldItalic r:id="rId34"/>
    </p:embeddedFont>
    <p:embeddedFont>
      <p:font typeface="Canva Sans" panose="020B0604020202020204" charset="0"/>
      <p:regular r:id="rId35"/>
    </p:embeddedFont>
    <p:embeddedFont>
      <p:font typeface="Canva Sans Bold" panose="020B0604020202020204" charset="0"/>
      <p:regular r:id="rId36"/>
    </p:embeddedFont>
    <p:embeddedFont>
      <p:font typeface="Century Gothic" panose="020B0502020202020204" pitchFamily="34" charset="0"/>
      <p:regular r:id="rId37"/>
      <p:bold r:id="rId38"/>
      <p:italic r:id="rId39"/>
      <p:boldItalic r:id="rId40"/>
    </p:embeddedFont>
    <p:embeddedFont>
      <p:font typeface="HK Grotesk" panose="020B0604020202020204" charset="0"/>
      <p:regular r:id="rId41"/>
    </p:embeddedFont>
    <p:embeddedFont>
      <p:font typeface="HK Grotesk Bold" panose="020B0604020202020204" charset="0"/>
      <p:regular r:id="rId42"/>
    </p:embeddedFont>
    <p:embeddedFont>
      <p:font typeface="HK Grotesk Medium" panose="020B0604020202020204" charset="0"/>
      <p:regular r:id="rId43"/>
    </p:embeddedFont>
    <p:embeddedFont>
      <p:font typeface="Trebuchet MS" panose="020B0603020202020204" pitchFamily="34" charset="0"/>
      <p:regular r:id="rId44"/>
      <p:bold r:id="rId45"/>
      <p:italic r:id="rId46"/>
      <p:boldItalic r:id="rId47"/>
    </p:embeddedFont>
    <p:embeddedFont>
      <p:font typeface="Wingdings 3" panose="05040102010807070707" pitchFamily="18" charset="2"/>
      <p:regular r:id="rId4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45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5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font" Target="fonts/font5.fntdata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font" Target="fonts/font24.fntdata"/><Relationship Id="rId8" Type="http://schemas.openxmlformats.org/officeDocument/2006/relationships/slide" Target="slides/slide2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20" Type="http://schemas.openxmlformats.org/officeDocument/2006/relationships/slide" Target="slides/slide14.xml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97313-8390-4EF7-8F76-B9849F75AFB1}" type="datetimeFigureOut">
              <a:rPr lang="en-US" smtClean="0"/>
              <a:t>27-Dec-23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77C09-4DBD-4272-B430-231ABADB2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14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77C09-4DBD-4272-B430-231ABADB2C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62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77C09-4DBD-4272-B430-231ABADB2C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01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77C09-4DBD-4272-B430-231ABADB2C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59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77C09-4DBD-4272-B430-231ABADB2C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418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77C09-4DBD-4272-B430-231ABADB2C2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43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77C09-4DBD-4272-B430-231ABADB2C2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275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77C09-4DBD-4272-B430-231ABADB2C2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600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2700"/>
            <a:ext cx="18288000" cy="10299701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0601" y="3606801"/>
            <a:ext cx="11650404" cy="2469453"/>
          </a:xfrm>
        </p:spPr>
        <p:txBody>
          <a:bodyPr anchor="b">
            <a:noAutofit/>
          </a:bodyPr>
          <a:lstStyle>
            <a:lvl1pPr algn="r">
              <a:defRPr sz="8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601" y="6076250"/>
            <a:ext cx="11650404" cy="164534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89161"/>
      </p:ext>
    </p:extLst>
  </p:cSld>
  <p:clrMapOvr>
    <a:masterClrMapping/>
  </p:clrMapOvr>
  <p:transition spd="med" advClick="0" advTm="26384">
    <p:push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3" y="914400"/>
            <a:ext cx="12895002" cy="51054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05600"/>
            <a:ext cx="12895002" cy="2356443"/>
          </a:xfrm>
        </p:spPr>
        <p:txBody>
          <a:bodyPr anchor="ctr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069328"/>
      </p:ext>
    </p:extLst>
  </p:cSld>
  <p:clrMapOvr>
    <a:masterClrMapping/>
  </p:clrMapOvr>
  <p:transition spd="med" advClick="0" advTm="26384">
    <p:push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001" y="914400"/>
            <a:ext cx="12141201" cy="45339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49209" y="5448300"/>
            <a:ext cx="10836786" cy="5715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05600"/>
            <a:ext cx="12895002" cy="2356443"/>
          </a:xfrm>
        </p:spPr>
        <p:txBody>
          <a:bodyPr anchor="ctr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12805" y="1185567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339517" y="4329834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270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7712381"/>
      </p:ext>
    </p:extLst>
  </p:cSld>
  <p:clrMapOvr>
    <a:masterClrMapping/>
  </p:clrMapOvr>
  <p:transition spd="med" advClick="0" advTm="26384">
    <p:push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3" y="2897982"/>
            <a:ext cx="12895002" cy="3893190"/>
          </a:xfrm>
        </p:spPr>
        <p:txBody>
          <a:bodyPr anchor="b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227087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971056"/>
      </p:ext>
    </p:extLst>
  </p:cSld>
  <p:clrMapOvr>
    <a:masterClrMapping/>
  </p:clrMapOvr>
  <p:transition spd="med" advClick="0" advTm="26384">
    <p:push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001" y="914400"/>
            <a:ext cx="12141201" cy="45339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15999" y="6019800"/>
            <a:ext cx="12895004" cy="771372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227087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12805" y="1185567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339517" y="4329834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43527191"/>
      </p:ext>
    </p:extLst>
  </p:cSld>
  <p:clrMapOvr>
    <a:masterClrMapping/>
  </p:clrMapOvr>
  <p:transition spd="med" advClick="0" advTm="26384">
    <p:push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914400"/>
            <a:ext cx="12882305" cy="45339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15999" y="6019800"/>
            <a:ext cx="12895004" cy="771372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600">
                <a:solidFill>
                  <a:schemeClr val="accent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227087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850092"/>
      </p:ext>
    </p:extLst>
  </p:cSld>
  <p:clrMapOvr>
    <a:masterClrMapping/>
  </p:clrMapOvr>
  <p:transition spd="med" advClick="0" advTm="26384">
    <p:push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269743"/>
      </p:ext>
    </p:extLst>
  </p:cSld>
  <p:clrMapOvr>
    <a:masterClrMapping/>
  </p:clrMapOvr>
  <p:transition spd="med" advClick="0" advTm="26384">
    <p:push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951510" y="914399"/>
            <a:ext cx="1957115" cy="787717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16003" y="914400"/>
            <a:ext cx="10590225" cy="78771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975878"/>
      </p:ext>
    </p:extLst>
  </p:cSld>
  <p:clrMapOvr>
    <a:masterClrMapping/>
  </p:clrMapOvr>
  <p:transition spd="med" advClick="0" advTm="26384">
    <p:push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9344" y="0"/>
            <a:ext cx="15048656" cy="1768932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9424" y="1975148"/>
            <a:ext cx="13825536" cy="92129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3980112" y="3328491"/>
            <a:ext cx="13825536" cy="5991474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  <p:transition spd="med" advClick="0" advTm="26384">
    <p:push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9344" y="0"/>
            <a:ext cx="15048656" cy="1768932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accent3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9424" y="1975148"/>
            <a:ext cx="13825536" cy="92129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000">
                <a:solidFill>
                  <a:schemeClr val="accent3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3980112" y="3328491"/>
            <a:ext cx="13825536" cy="5991474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2800">
                <a:solidFill>
                  <a:schemeClr val="accent3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  <p:transition spd="med" advClick="0" advTm="26384">
    <p:push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5F58B5-4E14-EC4B-A89C-3B455DE74D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354280" y="2584939"/>
            <a:ext cx="3777859" cy="7702061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3000"/>
            </a:lvl1pPr>
          </a:lstStyle>
          <a:p>
            <a:r>
              <a:rPr lang="en-US" dirty="0"/>
              <a:t>Drag Picture here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F8E1DD5-8CFC-9747-A42F-67BD1869D2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66142" y="0"/>
            <a:ext cx="3777859" cy="7702061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3000"/>
            </a:lvl1pPr>
          </a:lstStyle>
          <a:p>
            <a:r>
              <a:rPr lang="en-US" dirty="0"/>
              <a:t>Drag Picture here</a:t>
            </a:r>
          </a:p>
        </p:txBody>
      </p:sp>
      <p:sp>
        <p:nvSpPr>
          <p:cNvPr id="5" name="Graphic 5">
            <a:extLst>
              <a:ext uri="{FF2B5EF4-FFF2-40B4-BE49-F238E27FC236}">
                <a16:creationId xmlns:a16="http://schemas.microsoft.com/office/drawing/2014/main" id="{DE16D0A1-5F93-3142-96AE-BD8165CF6857}"/>
              </a:ext>
            </a:extLst>
          </p:cNvPr>
          <p:cNvSpPr/>
          <p:nvPr userDrawn="1"/>
        </p:nvSpPr>
        <p:spPr>
          <a:xfrm>
            <a:off x="14437873" y="5831424"/>
            <a:ext cx="3850128" cy="4455577"/>
          </a:xfrm>
          <a:custGeom>
            <a:avLst/>
            <a:gdLst>
              <a:gd name="connsiteX0" fmla="*/ 4612716 w 4594674"/>
              <a:gd name="connsiteY0" fmla="*/ 0 h 5318245"/>
              <a:gd name="connsiteX1" fmla="*/ 3723495 w 4594674"/>
              <a:gd name="connsiteY1" fmla="*/ 2489762 h 5318245"/>
              <a:gd name="connsiteX2" fmla="*/ 933525 w 4594674"/>
              <a:gd name="connsiteY2" fmla="*/ 4902091 h 5318245"/>
              <a:gd name="connsiteX3" fmla="*/ 0 w 4594674"/>
              <a:gd name="connsiteY3" fmla="*/ 5336010 h 5318245"/>
              <a:gd name="connsiteX4" fmla="*/ 4612716 w 4594674"/>
              <a:gd name="connsiteY4" fmla="*/ 5336010 h 5318245"/>
              <a:gd name="connsiteX5" fmla="*/ 4612716 w 4594674"/>
              <a:gd name="connsiteY5" fmla="*/ 0 h 5318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94674" h="5318245">
                <a:moveTo>
                  <a:pt x="4612716" y="0"/>
                </a:moveTo>
                <a:cubicBezTo>
                  <a:pt x="3931597" y="254840"/>
                  <a:pt x="3635190" y="1084760"/>
                  <a:pt x="3723495" y="2489762"/>
                </a:cubicBezTo>
                <a:cubicBezTo>
                  <a:pt x="3855951" y="4597264"/>
                  <a:pt x="1411920" y="4902091"/>
                  <a:pt x="933525" y="4902091"/>
                </a:cubicBezTo>
                <a:cubicBezTo>
                  <a:pt x="614595" y="4902091"/>
                  <a:pt x="303420" y="5046730"/>
                  <a:pt x="0" y="5336010"/>
                </a:cubicBezTo>
                <a:lnTo>
                  <a:pt x="4612716" y="5336010"/>
                </a:lnTo>
                <a:lnTo>
                  <a:pt x="4612716" y="0"/>
                </a:lnTo>
                <a:close/>
              </a:path>
            </a:pathLst>
          </a:custGeom>
          <a:solidFill>
            <a:schemeClr val="accent1"/>
          </a:solidFill>
          <a:ln w="18083" cap="flat">
            <a:noFill/>
            <a:prstDash val="solid"/>
            <a:miter/>
          </a:ln>
        </p:spPr>
        <p:txBody>
          <a:bodyPr rtlCol="0" anchor="ctr"/>
          <a:lstStyle/>
          <a:p>
            <a:endParaRPr sz="1350"/>
          </a:p>
        </p:txBody>
      </p:sp>
      <p:sp>
        <p:nvSpPr>
          <p:cNvPr id="6" name="Graphic 11">
            <a:extLst>
              <a:ext uri="{FF2B5EF4-FFF2-40B4-BE49-F238E27FC236}">
                <a16:creationId xmlns:a16="http://schemas.microsoft.com/office/drawing/2014/main" id="{19EE88E9-F8F5-6C42-83C5-577011EDFF26}"/>
              </a:ext>
            </a:extLst>
          </p:cNvPr>
          <p:cNvSpPr/>
          <p:nvPr userDrawn="1"/>
        </p:nvSpPr>
        <p:spPr>
          <a:xfrm rot="16200000">
            <a:off x="685717" y="-685718"/>
            <a:ext cx="2406425" cy="3777859"/>
          </a:xfrm>
          <a:custGeom>
            <a:avLst/>
            <a:gdLst>
              <a:gd name="connsiteX0" fmla="*/ 146615 w 1863194"/>
              <a:gd name="connsiteY0" fmla="*/ 0 h 2924468"/>
              <a:gd name="connsiteX1" fmla="*/ 1869976 w 1863194"/>
              <a:gd name="connsiteY1" fmla="*/ 0 h 2924468"/>
              <a:gd name="connsiteX2" fmla="*/ 1869976 w 1863194"/>
              <a:gd name="connsiteY2" fmla="*/ 2931358 h 2924468"/>
              <a:gd name="connsiteX3" fmla="*/ 576486 w 1863194"/>
              <a:gd name="connsiteY3" fmla="*/ 1465679 h 2924468"/>
              <a:gd name="connsiteX4" fmla="*/ 146615 w 1863194"/>
              <a:gd name="connsiteY4" fmla="*/ 0 h 2924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3194" h="2924468">
                <a:moveTo>
                  <a:pt x="146615" y="0"/>
                </a:moveTo>
                <a:lnTo>
                  <a:pt x="1869976" y="0"/>
                </a:lnTo>
                <a:lnTo>
                  <a:pt x="1869976" y="2931358"/>
                </a:lnTo>
                <a:cubicBezTo>
                  <a:pt x="1585790" y="2211573"/>
                  <a:pt x="1154627" y="1723014"/>
                  <a:pt x="576486" y="1465679"/>
                </a:cubicBezTo>
                <a:cubicBezTo>
                  <a:pt x="-1655" y="1208345"/>
                  <a:pt x="-144945" y="719785"/>
                  <a:pt x="146615" y="0"/>
                </a:cubicBezTo>
                <a:close/>
              </a:path>
            </a:pathLst>
          </a:custGeom>
          <a:solidFill>
            <a:schemeClr val="accent2"/>
          </a:solidFill>
          <a:ln w="18043" cap="flat">
            <a:noFill/>
            <a:prstDash val="solid"/>
            <a:miter/>
          </a:ln>
        </p:spPr>
        <p:txBody>
          <a:bodyPr rtlCol="0" anchor="ctr"/>
          <a:lstStyle/>
          <a:p>
            <a:endParaRPr sz="1350"/>
          </a:p>
        </p:txBody>
      </p:sp>
      <p:sp>
        <p:nvSpPr>
          <p:cNvPr id="7" name="Graphic 18">
            <a:extLst>
              <a:ext uri="{FF2B5EF4-FFF2-40B4-BE49-F238E27FC236}">
                <a16:creationId xmlns:a16="http://schemas.microsoft.com/office/drawing/2014/main" id="{DB0AC644-5355-724E-A3F4-68B8AEA13E31}"/>
              </a:ext>
            </a:extLst>
          </p:cNvPr>
          <p:cNvSpPr/>
          <p:nvPr userDrawn="1"/>
        </p:nvSpPr>
        <p:spPr>
          <a:xfrm>
            <a:off x="0" y="-419428"/>
            <a:ext cx="1779305" cy="1633736"/>
          </a:xfrm>
          <a:custGeom>
            <a:avLst/>
            <a:gdLst>
              <a:gd name="connsiteX0" fmla="*/ 659964 w 933450"/>
              <a:gd name="connsiteY0" fmla="*/ 0 h 857250"/>
              <a:gd name="connsiteX1" fmla="*/ 742255 w 933450"/>
              <a:gd name="connsiteY1" fmla="*/ 382463 h 857250"/>
              <a:gd name="connsiteX2" fmla="*/ 818705 w 933450"/>
              <a:gd name="connsiteY2" fmla="*/ 863087 h 857250"/>
              <a:gd name="connsiteX3" fmla="*/ 275166 w 933450"/>
              <a:gd name="connsiteY3" fmla="*/ 777583 h 857250"/>
              <a:gd name="connsiteX4" fmla="*/ 0 w 933450"/>
              <a:gd name="connsiteY4" fmla="*/ 64211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3450" h="857250">
                <a:moveTo>
                  <a:pt x="659964" y="0"/>
                </a:moveTo>
                <a:cubicBezTo>
                  <a:pt x="621521" y="184827"/>
                  <a:pt x="648952" y="312314"/>
                  <a:pt x="742255" y="382463"/>
                </a:cubicBezTo>
                <a:cubicBezTo>
                  <a:pt x="882210" y="487685"/>
                  <a:pt x="1053135" y="863087"/>
                  <a:pt x="818705" y="863087"/>
                </a:cubicBezTo>
                <a:cubicBezTo>
                  <a:pt x="584274" y="863087"/>
                  <a:pt x="436170" y="777583"/>
                  <a:pt x="275166" y="777583"/>
                </a:cubicBezTo>
                <a:cubicBezTo>
                  <a:pt x="167830" y="777583"/>
                  <a:pt x="76108" y="732426"/>
                  <a:pt x="0" y="642110"/>
                </a:cubicBezTo>
              </a:path>
            </a:pathLst>
          </a:custGeom>
          <a:noFill/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sz="1350"/>
          </a:p>
        </p:txBody>
      </p:sp>
      <p:sp>
        <p:nvSpPr>
          <p:cNvPr id="8" name="Graphic 20">
            <a:extLst>
              <a:ext uri="{FF2B5EF4-FFF2-40B4-BE49-F238E27FC236}">
                <a16:creationId xmlns:a16="http://schemas.microsoft.com/office/drawing/2014/main" id="{2229DD11-FFFA-984B-A068-F4794C2CE42A}"/>
              </a:ext>
            </a:extLst>
          </p:cNvPr>
          <p:cNvSpPr/>
          <p:nvPr userDrawn="1"/>
        </p:nvSpPr>
        <p:spPr>
          <a:xfrm>
            <a:off x="-36880" y="-44998"/>
            <a:ext cx="1295468" cy="998713"/>
          </a:xfrm>
          <a:custGeom>
            <a:avLst/>
            <a:gdLst>
              <a:gd name="connsiteX0" fmla="*/ 543579 w 679621"/>
              <a:gd name="connsiteY0" fmla="*/ 0 h 524042"/>
              <a:gd name="connsiteX1" fmla="*/ 579010 w 679621"/>
              <a:gd name="connsiteY1" fmla="*/ 524143 h 524042"/>
              <a:gd name="connsiteX2" fmla="*/ 0 w 679621"/>
              <a:gd name="connsiteY2" fmla="*/ 341559 h 524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9621" h="524042">
                <a:moveTo>
                  <a:pt x="543579" y="0"/>
                </a:moveTo>
                <a:cubicBezTo>
                  <a:pt x="724231" y="349428"/>
                  <a:pt x="736041" y="524143"/>
                  <a:pt x="579010" y="524143"/>
                </a:cubicBezTo>
                <a:cubicBezTo>
                  <a:pt x="343463" y="524143"/>
                  <a:pt x="313296" y="227599"/>
                  <a:pt x="0" y="341559"/>
                </a:cubicBezTo>
              </a:path>
            </a:pathLst>
          </a:custGeom>
          <a:noFill/>
          <a:ln w="9396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sz="1350"/>
          </a:p>
        </p:txBody>
      </p:sp>
      <p:sp>
        <p:nvSpPr>
          <p:cNvPr id="9" name="Graphic 2">
            <a:extLst>
              <a:ext uri="{FF2B5EF4-FFF2-40B4-BE49-F238E27FC236}">
                <a16:creationId xmlns:a16="http://schemas.microsoft.com/office/drawing/2014/main" id="{0EE7ABAD-87BE-9340-9773-AB3BD0658A3C}"/>
              </a:ext>
            </a:extLst>
          </p:cNvPr>
          <p:cNvSpPr/>
          <p:nvPr userDrawn="1"/>
        </p:nvSpPr>
        <p:spPr>
          <a:xfrm>
            <a:off x="15630754" y="6975079"/>
            <a:ext cx="3328762" cy="4683517"/>
          </a:xfrm>
          <a:custGeom>
            <a:avLst/>
            <a:gdLst>
              <a:gd name="connsiteX0" fmla="*/ 1747704 w 1746318"/>
              <a:gd name="connsiteY0" fmla="*/ 91134 h 2457522"/>
              <a:gd name="connsiteX1" fmla="*/ 1280411 w 1746318"/>
              <a:gd name="connsiteY1" fmla="*/ 556547 h 2457522"/>
              <a:gd name="connsiteX2" fmla="*/ 430008 w 1746318"/>
              <a:gd name="connsiteY2" fmla="*/ 1586313 h 2457522"/>
              <a:gd name="connsiteX3" fmla="*/ 606784 w 1746318"/>
              <a:gd name="connsiteY3" fmla="*/ 2458069 h 245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6318" h="2457522">
                <a:moveTo>
                  <a:pt x="1747704" y="91134"/>
                </a:moveTo>
                <a:cubicBezTo>
                  <a:pt x="1436175" y="-119764"/>
                  <a:pt x="1280411" y="35374"/>
                  <a:pt x="1280411" y="556547"/>
                </a:cubicBezTo>
                <a:cubicBezTo>
                  <a:pt x="1280411" y="1338307"/>
                  <a:pt x="1114614" y="1642541"/>
                  <a:pt x="430008" y="1586313"/>
                </a:cubicBezTo>
                <a:cubicBezTo>
                  <a:pt x="-254598" y="1530083"/>
                  <a:pt x="-66843" y="2315343"/>
                  <a:pt x="606784" y="2458069"/>
                </a:cubicBezTo>
              </a:path>
            </a:pathLst>
          </a:custGeom>
          <a:noFill/>
          <a:ln w="9474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1008481348"/>
      </p:ext>
    </p:extLst>
  </p:cSld>
  <p:clrMapOvr>
    <a:masterClrMapping/>
  </p:clrMapOvr>
  <p:transition spd="med" advClick="0" advTm="26384">
    <p:push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293124"/>
      </p:ext>
    </p:extLst>
  </p:cSld>
  <p:clrMapOvr>
    <a:masterClrMapping/>
  </p:clrMapOvr>
  <p:transition spd="med" advClick="0" advTm="26384">
    <p:push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E201E6-38FB-0143-8AC7-5BB4E14C8D1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30160" y="0"/>
            <a:ext cx="4498967" cy="6611816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3000"/>
            </a:lvl1pPr>
          </a:lstStyle>
          <a:p>
            <a:r>
              <a:rPr lang="en-US" dirty="0"/>
              <a:t>Drag Picture here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1C044BC-C75A-7145-B6F4-18519586E86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70448" y="3042138"/>
            <a:ext cx="4498967" cy="5468815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3000"/>
            </a:lvl1pPr>
          </a:lstStyle>
          <a:p>
            <a:r>
              <a:rPr lang="en-US" dirty="0"/>
              <a:t>Drag Picture here</a:t>
            </a:r>
          </a:p>
        </p:txBody>
      </p:sp>
      <p:sp>
        <p:nvSpPr>
          <p:cNvPr id="5" name="Graphic 6">
            <a:extLst>
              <a:ext uri="{FF2B5EF4-FFF2-40B4-BE49-F238E27FC236}">
                <a16:creationId xmlns:a16="http://schemas.microsoft.com/office/drawing/2014/main" id="{2CAA5FA2-51B5-1946-B115-56A047D88D80}"/>
              </a:ext>
            </a:extLst>
          </p:cNvPr>
          <p:cNvSpPr/>
          <p:nvPr userDrawn="1"/>
        </p:nvSpPr>
        <p:spPr>
          <a:xfrm rot="10800000">
            <a:off x="856" y="8058478"/>
            <a:ext cx="2981984" cy="2228522"/>
          </a:xfrm>
          <a:custGeom>
            <a:avLst/>
            <a:gdLst>
              <a:gd name="connsiteX0" fmla="*/ 0 w 942975"/>
              <a:gd name="connsiteY0" fmla="*/ 0 h 704850"/>
              <a:gd name="connsiteX1" fmla="*/ 949819 w 942975"/>
              <a:gd name="connsiteY1" fmla="*/ 0 h 704850"/>
              <a:gd name="connsiteX2" fmla="*/ 949819 w 942975"/>
              <a:gd name="connsiteY2" fmla="*/ 712047 h 704850"/>
              <a:gd name="connsiteX3" fmla="*/ 421731 w 942975"/>
              <a:gd name="connsiteY3" fmla="*/ 324652 h 704850"/>
              <a:gd name="connsiteX4" fmla="*/ 34314 w 942975"/>
              <a:gd name="connsiteY4" fmla="*/ 56835 h 704850"/>
              <a:gd name="connsiteX5" fmla="*/ 0 w 942975"/>
              <a:gd name="connsiteY5" fmla="*/ 0 h 70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2975" h="704850">
                <a:moveTo>
                  <a:pt x="0" y="0"/>
                </a:moveTo>
                <a:lnTo>
                  <a:pt x="949819" y="0"/>
                </a:lnTo>
                <a:lnTo>
                  <a:pt x="949819" y="712047"/>
                </a:lnTo>
                <a:cubicBezTo>
                  <a:pt x="642081" y="642066"/>
                  <a:pt x="466052" y="512934"/>
                  <a:pt x="421731" y="324652"/>
                </a:cubicBezTo>
                <a:cubicBezTo>
                  <a:pt x="355250" y="42229"/>
                  <a:pt x="68627" y="71442"/>
                  <a:pt x="34314" y="56835"/>
                </a:cubicBezTo>
                <a:cubicBezTo>
                  <a:pt x="11438" y="47097"/>
                  <a:pt x="0" y="28152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sz="1350"/>
          </a:p>
        </p:txBody>
      </p:sp>
      <p:sp>
        <p:nvSpPr>
          <p:cNvPr id="6" name="Graphic 22">
            <a:extLst>
              <a:ext uri="{FF2B5EF4-FFF2-40B4-BE49-F238E27FC236}">
                <a16:creationId xmlns:a16="http://schemas.microsoft.com/office/drawing/2014/main" id="{0DFB1D7C-C64D-6B46-A2BA-81FB63EA4E65}"/>
              </a:ext>
            </a:extLst>
          </p:cNvPr>
          <p:cNvSpPr/>
          <p:nvPr userDrawn="1"/>
        </p:nvSpPr>
        <p:spPr>
          <a:xfrm>
            <a:off x="15224266" y="1"/>
            <a:ext cx="3067147" cy="4030190"/>
          </a:xfrm>
          <a:custGeom>
            <a:avLst/>
            <a:gdLst>
              <a:gd name="connsiteX0" fmla="*/ 0 w 1666928"/>
              <a:gd name="connsiteY0" fmla="*/ 0 h 2190750"/>
              <a:gd name="connsiteX1" fmla="*/ 1670469 w 1666928"/>
              <a:gd name="connsiteY1" fmla="*/ 0 h 2190750"/>
              <a:gd name="connsiteX2" fmla="*/ 1670469 w 1666928"/>
              <a:gd name="connsiteY2" fmla="*/ 2194337 h 2190750"/>
              <a:gd name="connsiteX3" fmla="*/ 1125288 w 1666928"/>
              <a:gd name="connsiteY3" fmla="*/ 1508827 h 2190750"/>
              <a:gd name="connsiteX4" fmla="*/ 525612 w 1666928"/>
              <a:gd name="connsiteY4" fmla="*/ 513434 h 2190750"/>
              <a:gd name="connsiteX5" fmla="*/ 0 w 1666928"/>
              <a:gd name="connsiteY5" fmla="*/ 0 h 219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6928" h="2190750">
                <a:moveTo>
                  <a:pt x="0" y="0"/>
                </a:moveTo>
                <a:lnTo>
                  <a:pt x="1670469" y="0"/>
                </a:lnTo>
                <a:lnTo>
                  <a:pt x="1670469" y="2194337"/>
                </a:lnTo>
                <a:cubicBezTo>
                  <a:pt x="1338511" y="2082866"/>
                  <a:pt x="1156784" y="1854363"/>
                  <a:pt x="1125288" y="1508827"/>
                </a:cubicBezTo>
                <a:cubicBezTo>
                  <a:pt x="1078043" y="990524"/>
                  <a:pt x="903521" y="703370"/>
                  <a:pt x="525612" y="513434"/>
                </a:cubicBezTo>
                <a:cubicBezTo>
                  <a:pt x="273672" y="386810"/>
                  <a:pt x="98468" y="215665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9471" cap="flat">
            <a:noFill/>
            <a:prstDash val="solid"/>
            <a:miter/>
          </a:ln>
        </p:spPr>
        <p:txBody>
          <a:bodyPr rtlCol="0" anchor="ctr"/>
          <a:lstStyle/>
          <a:p>
            <a:endParaRPr sz="1350"/>
          </a:p>
        </p:txBody>
      </p:sp>
      <p:sp>
        <p:nvSpPr>
          <p:cNvPr id="7" name="Graphic 2">
            <a:extLst>
              <a:ext uri="{FF2B5EF4-FFF2-40B4-BE49-F238E27FC236}">
                <a16:creationId xmlns:a16="http://schemas.microsoft.com/office/drawing/2014/main" id="{B6AB217A-15A4-A546-AD0E-4FFB2DA9BC96}"/>
              </a:ext>
            </a:extLst>
          </p:cNvPr>
          <p:cNvSpPr/>
          <p:nvPr userDrawn="1"/>
        </p:nvSpPr>
        <p:spPr>
          <a:xfrm rot="19813483">
            <a:off x="15784580" y="57264"/>
            <a:ext cx="3328762" cy="4683517"/>
          </a:xfrm>
          <a:custGeom>
            <a:avLst/>
            <a:gdLst>
              <a:gd name="connsiteX0" fmla="*/ 1747704 w 1746318"/>
              <a:gd name="connsiteY0" fmla="*/ 91134 h 2457522"/>
              <a:gd name="connsiteX1" fmla="*/ 1280411 w 1746318"/>
              <a:gd name="connsiteY1" fmla="*/ 556547 h 2457522"/>
              <a:gd name="connsiteX2" fmla="*/ 430008 w 1746318"/>
              <a:gd name="connsiteY2" fmla="*/ 1586313 h 2457522"/>
              <a:gd name="connsiteX3" fmla="*/ 606784 w 1746318"/>
              <a:gd name="connsiteY3" fmla="*/ 2458069 h 245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6318" h="2457522">
                <a:moveTo>
                  <a:pt x="1747704" y="91134"/>
                </a:moveTo>
                <a:cubicBezTo>
                  <a:pt x="1436175" y="-119764"/>
                  <a:pt x="1280411" y="35374"/>
                  <a:pt x="1280411" y="556547"/>
                </a:cubicBezTo>
                <a:cubicBezTo>
                  <a:pt x="1280411" y="1338307"/>
                  <a:pt x="1114614" y="1642541"/>
                  <a:pt x="430008" y="1586313"/>
                </a:cubicBezTo>
                <a:cubicBezTo>
                  <a:pt x="-254598" y="1530083"/>
                  <a:pt x="-66843" y="2315343"/>
                  <a:pt x="606784" y="2458069"/>
                </a:cubicBezTo>
              </a:path>
            </a:pathLst>
          </a:custGeom>
          <a:noFill/>
          <a:ln w="9474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sz="135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129D9A3-2D66-8340-BA25-EF3DB05AF68A}"/>
              </a:ext>
            </a:extLst>
          </p:cNvPr>
          <p:cNvGrpSpPr/>
          <p:nvPr userDrawn="1"/>
        </p:nvGrpSpPr>
        <p:grpSpPr>
          <a:xfrm rot="18761845">
            <a:off x="-907916" y="8678345"/>
            <a:ext cx="1815830" cy="1634055"/>
            <a:chOff x="-1177825" y="11066955"/>
            <a:chExt cx="2421107" cy="2178315"/>
          </a:xfrm>
        </p:grpSpPr>
        <p:sp>
          <p:nvSpPr>
            <p:cNvPr id="9" name="Graphic 18">
              <a:extLst>
                <a:ext uri="{FF2B5EF4-FFF2-40B4-BE49-F238E27FC236}">
                  <a16:creationId xmlns:a16="http://schemas.microsoft.com/office/drawing/2014/main" id="{BF001699-1858-9046-9AE8-A01C82CEC787}"/>
                </a:ext>
              </a:extLst>
            </p:cNvPr>
            <p:cNvSpPr/>
            <p:nvPr/>
          </p:nvSpPr>
          <p:spPr>
            <a:xfrm>
              <a:off x="-1128661" y="11066955"/>
              <a:ext cx="2371943" cy="2178315"/>
            </a:xfrm>
            <a:custGeom>
              <a:avLst/>
              <a:gdLst>
                <a:gd name="connsiteX0" fmla="*/ 659964 w 933450"/>
                <a:gd name="connsiteY0" fmla="*/ 0 h 857250"/>
                <a:gd name="connsiteX1" fmla="*/ 742255 w 933450"/>
                <a:gd name="connsiteY1" fmla="*/ 382463 h 857250"/>
                <a:gd name="connsiteX2" fmla="*/ 818705 w 933450"/>
                <a:gd name="connsiteY2" fmla="*/ 863087 h 857250"/>
                <a:gd name="connsiteX3" fmla="*/ 275166 w 933450"/>
                <a:gd name="connsiteY3" fmla="*/ 777583 h 857250"/>
                <a:gd name="connsiteX4" fmla="*/ 0 w 933450"/>
                <a:gd name="connsiteY4" fmla="*/ 642110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3450" h="857250">
                  <a:moveTo>
                    <a:pt x="659964" y="0"/>
                  </a:moveTo>
                  <a:cubicBezTo>
                    <a:pt x="621521" y="184827"/>
                    <a:pt x="648952" y="312314"/>
                    <a:pt x="742255" y="382463"/>
                  </a:cubicBezTo>
                  <a:cubicBezTo>
                    <a:pt x="882210" y="487685"/>
                    <a:pt x="1053135" y="863087"/>
                    <a:pt x="818705" y="863087"/>
                  </a:cubicBezTo>
                  <a:cubicBezTo>
                    <a:pt x="584274" y="863087"/>
                    <a:pt x="436170" y="777583"/>
                    <a:pt x="275166" y="777583"/>
                  </a:cubicBezTo>
                  <a:cubicBezTo>
                    <a:pt x="167830" y="777583"/>
                    <a:pt x="76108" y="732426"/>
                    <a:pt x="0" y="64211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sz="1350"/>
            </a:p>
          </p:txBody>
        </p:sp>
        <p:sp>
          <p:nvSpPr>
            <p:cNvPr id="10" name="Graphic 20">
              <a:extLst>
                <a:ext uri="{FF2B5EF4-FFF2-40B4-BE49-F238E27FC236}">
                  <a16:creationId xmlns:a16="http://schemas.microsoft.com/office/drawing/2014/main" id="{DD6B081C-ADC7-8242-AA86-762AC5B5B418}"/>
                </a:ext>
              </a:extLst>
            </p:cNvPr>
            <p:cNvSpPr/>
            <p:nvPr/>
          </p:nvSpPr>
          <p:spPr>
            <a:xfrm>
              <a:off x="-1177825" y="11566196"/>
              <a:ext cx="1726953" cy="1331617"/>
            </a:xfrm>
            <a:custGeom>
              <a:avLst/>
              <a:gdLst>
                <a:gd name="connsiteX0" fmla="*/ 543579 w 679621"/>
                <a:gd name="connsiteY0" fmla="*/ 0 h 524042"/>
                <a:gd name="connsiteX1" fmla="*/ 579010 w 679621"/>
                <a:gd name="connsiteY1" fmla="*/ 524143 h 524042"/>
                <a:gd name="connsiteX2" fmla="*/ 0 w 679621"/>
                <a:gd name="connsiteY2" fmla="*/ 341559 h 524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9621" h="524042">
                  <a:moveTo>
                    <a:pt x="543579" y="0"/>
                  </a:moveTo>
                  <a:cubicBezTo>
                    <a:pt x="724231" y="349428"/>
                    <a:pt x="736041" y="524143"/>
                    <a:pt x="579010" y="524143"/>
                  </a:cubicBezTo>
                  <a:cubicBezTo>
                    <a:pt x="343463" y="524143"/>
                    <a:pt x="313296" y="227599"/>
                    <a:pt x="0" y="341559"/>
                  </a:cubicBezTo>
                </a:path>
              </a:pathLst>
            </a:custGeom>
            <a:noFill/>
            <a:ln w="939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sz="1350"/>
            </a:p>
          </p:txBody>
        </p:sp>
      </p:grpSp>
    </p:spTree>
    <p:extLst>
      <p:ext uri="{BB962C8B-B14F-4D97-AF65-F5344CB8AC3E}">
        <p14:creationId xmlns:p14="http://schemas.microsoft.com/office/powerpoint/2010/main" val="1777544159"/>
      </p:ext>
    </p:extLst>
  </p:cSld>
  <p:clrMapOvr>
    <a:masterClrMapping/>
  </p:clrMapOvr>
  <p:transition spd="med" advClick="0" advTm="26384">
    <p:push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flip="none" rotWithShape="1">
          <a:gsLst>
            <a:gs pos="0">
              <a:srgbClr val="B1DDFF"/>
            </a:gs>
            <a:gs pos="100000">
              <a:srgbClr val="B1DDFF">
                <a:lumMod val="64000"/>
                <a:lumOff val="36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dpi="0" rotWithShape="1">
            <a:blip r:embed="rId2">
              <a:alphaModFix amt="12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368300" ty="203200" sx="64000" sy="64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prstClr val="white"/>
                </a:solidFill>
              </a:rPr>
              <a:t>C</a:t>
            </a:r>
          </a:p>
        </p:txBody>
      </p:sp>
      <p:sp>
        <p:nvSpPr>
          <p:cNvPr id="10" name="Rectangle 9"/>
          <p:cNvSpPr/>
          <p:nvPr/>
        </p:nvSpPr>
        <p:spPr>
          <a:xfrm>
            <a:off x="1961805" y="1901595"/>
            <a:ext cx="14364393" cy="6461925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2171702" y="2117423"/>
            <a:ext cx="13944600" cy="6052155"/>
          </a:xfrm>
          <a:prstGeom prst="rect">
            <a:avLst/>
          </a:prstGeom>
          <a:noFill/>
          <a:ln w="6350" cap="sq" cmpd="sng" algn="ctr">
            <a:solidFill>
              <a:schemeClr val="bg2"/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7703820" y="1901595"/>
            <a:ext cx="2880360" cy="1097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7875270" y="1901596"/>
            <a:ext cx="2537460" cy="967943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2562" y="3136895"/>
            <a:ext cx="13602879" cy="38862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10800" b="0" kern="1200" cap="all" spc="-15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3150" y="7023094"/>
            <a:ext cx="13606272" cy="685802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400" spc="120" baseline="0">
                <a:solidFill>
                  <a:schemeClr val="bg2"/>
                </a:solidFill>
              </a:defRPr>
            </a:lvl1pPr>
            <a:lvl2pPr marL="685800" indent="0" algn="ctr">
              <a:buNone/>
              <a:defRPr sz="2400"/>
            </a:lvl2pPr>
            <a:lvl3pPr marL="1371600" indent="0" algn="ctr">
              <a:buNone/>
              <a:defRPr sz="24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7978140" y="2011883"/>
            <a:ext cx="2331720" cy="790820"/>
          </a:xfrm>
        </p:spPr>
        <p:txBody>
          <a:bodyPr/>
          <a:lstStyle>
            <a:lvl1pPr algn="ctr">
              <a:defRPr sz="195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2180844" y="7818120"/>
            <a:ext cx="8858250" cy="342900"/>
          </a:xfrm>
        </p:spPr>
        <p:txBody>
          <a:bodyPr/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12910379" y="7818120"/>
            <a:ext cx="3167822" cy="3429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334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 advClick="0" advTm="26384">
    <p:push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31233"/>
      </p:ext>
    </p:extLst>
  </p:cSld>
  <p:clrMapOvr>
    <a:masterClrMapping/>
  </p:clrMapOvr>
  <p:transition spd="med" advClick="0" advTm="26384">
    <p:push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bg2">
                <a:tint val="80000"/>
                <a:shade val="100000"/>
                <a:satMod val="300000"/>
              </a:schemeClr>
            </a:gs>
            <a:gs pos="100000">
              <a:srgbClr val="B1DDFF">
                <a:lumMod val="64000"/>
                <a:lumOff val="36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dpi="0" rotWithShape="1">
            <a:blip r:embed="rId2">
              <a:alphaModFix amt="12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68300" ty="203200" sx="64000" sy="64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prstClr val="white"/>
                </a:solidFill>
              </a:rPr>
              <a:t>C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961805" y="1901595"/>
            <a:ext cx="14364393" cy="6461925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2171702" y="2117423"/>
            <a:ext cx="13944600" cy="6052155"/>
          </a:xfrm>
          <a:prstGeom prst="rect">
            <a:avLst/>
          </a:prstGeom>
          <a:noFill/>
          <a:ln w="6350" cap="sq" cmpd="sng" algn="ctr">
            <a:solidFill>
              <a:schemeClr val="bg2"/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7703820" y="1901595"/>
            <a:ext cx="2880360" cy="1097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7875270" y="1901596"/>
            <a:ext cx="2537460" cy="967943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5435" y="3141464"/>
            <a:ext cx="13606272" cy="3881628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10800" kern="1200" cap="all" spc="-15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45436" y="7023093"/>
            <a:ext cx="13606272" cy="6858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3950495" algn="l"/>
              </a:tabLst>
              <a:defRPr sz="2400">
                <a:solidFill>
                  <a:schemeClr val="bg2"/>
                </a:solidFill>
                <a:effectLst/>
              </a:defRPr>
            </a:lvl1pPr>
            <a:lvl2pPr marL="685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2712" y="2016753"/>
            <a:ext cx="2331720" cy="795528"/>
          </a:xfrm>
        </p:spPr>
        <p:txBody>
          <a:bodyPr/>
          <a:lstStyle>
            <a:lvl1pPr algn="ctr">
              <a:defRPr lang="en-US" sz="195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0844" y="7818120"/>
            <a:ext cx="8860536" cy="342900"/>
          </a:xfrm>
        </p:spPr>
        <p:txBody>
          <a:bodyPr/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06756" y="7818120"/>
            <a:ext cx="3168396" cy="3429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861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 advClick="0" advTm="26384">
    <p:push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00200" y="3154680"/>
            <a:ext cx="7132320" cy="5623560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555480" y="3154680"/>
            <a:ext cx="7132320" cy="5623560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617086"/>
      </p:ext>
    </p:extLst>
  </p:cSld>
  <p:clrMapOvr>
    <a:masterClrMapping/>
  </p:clrMapOvr>
  <p:transition spd="med" advClick="0" advTm="26384">
    <p:push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4772" y="3111501"/>
            <a:ext cx="7132320" cy="96012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700" b="0">
                <a:solidFill>
                  <a:schemeClr val="tx2"/>
                </a:solidFill>
                <a:latin typeface="+mn-lt"/>
              </a:defRPr>
            </a:lvl1pPr>
            <a:lvl2pPr marL="685800" indent="0">
              <a:buNone/>
              <a:defRPr sz="27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04772" y="4133847"/>
            <a:ext cx="7132320" cy="4800600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560052" y="3111501"/>
            <a:ext cx="7132320" cy="96012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700" b="0">
                <a:solidFill>
                  <a:schemeClr val="tx2"/>
                </a:solidFill>
              </a:defRPr>
            </a:lvl1pPr>
            <a:lvl2pPr marL="685800" indent="0">
              <a:buNone/>
              <a:defRPr sz="27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560052" y="4134872"/>
            <a:ext cx="7132320" cy="4800600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72497"/>
      </p:ext>
    </p:extLst>
  </p:cSld>
  <p:clrMapOvr>
    <a:masterClrMapping/>
  </p:clrMapOvr>
  <p:transition spd="med" advClick="0" advTm="26384">
    <p:push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850733"/>
      </p:ext>
    </p:extLst>
  </p:cSld>
  <p:clrMapOvr>
    <a:masterClrMapping/>
  </p:clrMapOvr>
  <p:transition spd="med" advClick="0" advTm="26384">
    <p:push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89346"/>
      </p:ext>
    </p:extLst>
  </p:cSld>
  <p:clrMapOvr>
    <a:masterClrMapping/>
  </p:clrMapOvr>
  <p:transition spd="med" advClick="0" advTm="26384">
    <p:push dir="r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3530579" y="356616"/>
            <a:ext cx="4389120" cy="9573768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4600" y="911088"/>
            <a:ext cx="3646170" cy="2468880"/>
          </a:xfrm>
        </p:spPr>
        <p:txBody>
          <a:bodyPr anchor="b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914400"/>
            <a:ext cx="11658600" cy="8001000"/>
          </a:xfrm>
        </p:spPr>
        <p:txBody>
          <a:bodyPr/>
          <a:lstStyle>
            <a:lvl1pPr>
              <a:defRPr sz="2850"/>
            </a:lvl1pPr>
            <a:lvl2pPr>
              <a:defRPr sz="24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944600" y="3429000"/>
            <a:ext cx="3646170" cy="5257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2100">
                <a:solidFill>
                  <a:srgbClr val="FFFFFF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736319" y="562356"/>
            <a:ext cx="3977640" cy="9162288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31108"/>
      </p:ext>
    </p:extLst>
  </p:cSld>
  <p:clrMapOvr>
    <a:masterClrMapping/>
  </p:clrMapOvr>
  <p:transition spd="med" advClick="0" advTm="26384">
    <p:push dir="r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3530579" y="356616"/>
            <a:ext cx="4389120" cy="9573768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3736319" y="562356"/>
            <a:ext cx="3977640" cy="9162288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4600" y="905256"/>
            <a:ext cx="3648456" cy="2468880"/>
          </a:xfrm>
        </p:spPr>
        <p:txBody>
          <a:bodyPr anchor="b">
            <a:noAutofit/>
          </a:bodyPr>
          <a:lstStyle>
            <a:lvl1pPr algn="l">
              <a:defRPr sz="42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2898" y="356616"/>
            <a:ext cx="12797028" cy="9573768"/>
          </a:xfrm>
          <a:solidFill>
            <a:srgbClr val="969696"/>
          </a:solidFill>
          <a:ln>
            <a:noFill/>
          </a:ln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944600" y="3429000"/>
            <a:ext cx="3648456" cy="525322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1200"/>
              </a:spcBef>
              <a:buNone/>
              <a:defRPr sz="2100">
                <a:solidFill>
                  <a:srgbClr val="FFFFFF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ffectLst>
                  <a:outerShdw blurRad="12700" dist="381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lang="en-US" sz="1500" kern="1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593990"/>
      </p:ext>
    </p:extLst>
  </p:cSld>
  <p:clrMapOvr>
    <a:masterClrMapping/>
  </p:clrMapOvr>
  <p:transition spd="med" advClick="0" advTm="26384">
    <p:push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3" y="4051301"/>
            <a:ext cx="12895002" cy="2739872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1290600"/>
          </a:xfrm>
        </p:spPr>
        <p:txBody>
          <a:bodyPr anchor="t"/>
          <a:lstStyle>
            <a:lvl1pPr marL="0" indent="0" algn="l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084023"/>
      </p:ext>
    </p:extLst>
  </p:cSld>
  <p:clrMapOvr>
    <a:masterClrMapping/>
  </p:clrMapOvr>
  <p:transition spd="med" advClick="0" advTm="26384">
    <p:push dir="r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058759"/>
      </p:ext>
    </p:extLst>
  </p:cSld>
  <p:clrMapOvr>
    <a:masterClrMapping/>
  </p:clrMapOvr>
  <p:transition spd="med" advClick="0" advTm="26384">
    <p:push dir="r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487400" y="1143000"/>
            <a:ext cx="3543300" cy="78867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1143000"/>
            <a:ext cx="12115800" cy="78867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63207"/>
      </p:ext>
    </p:extLst>
  </p:cSld>
  <p:clrMapOvr>
    <a:masterClrMapping/>
  </p:clrMapOvr>
  <p:transition spd="med" advClick="0" advTm="26384">
    <p:push dir="r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 advClick="0" advTm="26384">
    <p:push dir="r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 advClick="0" advTm="26384">
    <p:push dir="r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 advClick="0" advTm="26384">
    <p:push dir="r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 advClick="0" advTm="26384">
    <p:push dir="r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 advClick="0" advTm="26384">
    <p:push dir="r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 advClick="0" advTm="26384">
    <p:push dir="r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 advClick="0" advTm="26384">
    <p:push dir="r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 advClick="0" advTm="26384">
    <p:push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6002" y="3240884"/>
            <a:ext cx="6276053" cy="58211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4955" y="3240884"/>
            <a:ext cx="6276051" cy="5821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393662"/>
      </p:ext>
    </p:extLst>
  </p:cSld>
  <p:clrMapOvr>
    <a:masterClrMapping/>
  </p:clrMapOvr>
  <p:transition spd="med" advClick="0" advTm="26384">
    <p:push dir="r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 advClick="0" advTm="26384">
    <p:push dir="r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 advClick="0" advTm="26384">
    <p:push dir="r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 advClick="0" advTm="26384">
    <p:push dir="r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2433" y="3149600"/>
            <a:ext cx="13238487" cy="4016472"/>
          </a:xfrm>
        </p:spPr>
        <p:txBody>
          <a:bodyPr anchor="b"/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732433" y="7166070"/>
            <a:ext cx="13238487" cy="129213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5238477" y="2688337"/>
            <a:ext cx="1485899" cy="4571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13427964" y="4841749"/>
            <a:ext cx="5789693" cy="457202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528811" y="443594"/>
            <a:ext cx="1257299" cy="1151531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662556"/>
      </p:ext>
    </p:extLst>
  </p:cSld>
  <p:clrMapOvr>
    <a:masterClrMapping/>
  </p:clrMapOvr>
  <p:transition spd="med" advClick="0" advTm="26384">
    <p:push dir="r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2432" y="3905250"/>
            <a:ext cx="13238489" cy="5124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17355"/>
      </p:ext>
    </p:extLst>
  </p:cSld>
  <p:clrMapOvr>
    <a:masterClrMapping/>
  </p:clrMapOvr>
  <p:transition spd="med" advClick="0" advTm="26384">
    <p:push dir="r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4016468"/>
            <a:ext cx="6526538" cy="3425736"/>
          </a:xfrm>
        </p:spPr>
        <p:txBody>
          <a:bodyPr anchor="ctr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43339" y="4016466"/>
            <a:ext cx="5636318" cy="3425736"/>
          </a:xfrm>
        </p:spPr>
        <p:txBody>
          <a:bodyPr anchor="ctr"/>
          <a:lstStyle>
            <a:lvl1pPr marL="0" indent="0" algn="l">
              <a:buNone/>
              <a:defRPr sz="3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048353"/>
      </p:ext>
    </p:extLst>
  </p:cSld>
  <p:clrMapOvr>
    <a:masterClrMapping/>
  </p:clrMapOvr>
  <p:transition spd="med" advClick="0" advTm="26384">
    <p:push dir="r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2431" y="3905251"/>
            <a:ext cx="7237737" cy="512445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13069" y="3905250"/>
            <a:ext cx="7237739" cy="512445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89494"/>
      </p:ext>
    </p:extLst>
  </p:cSld>
  <p:clrMapOvr>
    <a:masterClrMapping/>
  </p:clrMapOvr>
  <p:transition spd="med" advClick="0" advTm="26384">
    <p:push dir="r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2" y="3905250"/>
            <a:ext cx="7237736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2431" y="4769644"/>
            <a:ext cx="7237737" cy="426005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313069" y="3905250"/>
            <a:ext cx="7237739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313069" y="4769644"/>
            <a:ext cx="7237739" cy="4260059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612917"/>
      </p:ext>
    </p:extLst>
  </p:cSld>
  <p:clrMapOvr>
    <a:masterClrMapping/>
  </p:clrMapOvr>
  <p:transition spd="med" advClick="0" advTm="26384">
    <p:push dir="r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732432" y="1460502"/>
            <a:ext cx="13142120" cy="106044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200158"/>
      </p:ext>
    </p:extLst>
  </p:cSld>
  <p:clrMapOvr>
    <a:masterClrMapping/>
  </p:clrMapOvr>
  <p:transition spd="med" advClick="0" advTm="26384">
    <p:push dir="r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0137"/>
      </p:ext>
    </p:extLst>
  </p:cSld>
  <p:clrMapOvr>
    <a:masterClrMapping/>
  </p:clrMapOvr>
  <p:transition spd="med" advClick="0" advTm="26384">
    <p:push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3618" y="3241475"/>
            <a:ext cx="6278435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3618" y="4105868"/>
            <a:ext cx="6278435" cy="495617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32575" y="3241475"/>
            <a:ext cx="627842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32577" y="4105868"/>
            <a:ext cx="6278426" cy="495617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613441"/>
      </p:ext>
    </p:extLst>
  </p:cSld>
  <p:clrMapOvr>
    <a:masterClrMapping/>
  </p:clrMapOvr>
  <p:transition spd="med" advClick="0" advTm="26384">
    <p:push dir="r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3" y="1943100"/>
            <a:ext cx="4189737" cy="2400300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71719" y="2171700"/>
            <a:ext cx="7785099" cy="6858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732431" y="4693921"/>
            <a:ext cx="4189737" cy="4343399"/>
          </a:xfrm>
        </p:spPr>
        <p:txBody>
          <a:bodyPr/>
          <a:lstStyle>
            <a:lvl1pPr marL="0" indent="0">
              <a:buNone/>
              <a:defRPr sz="21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522105"/>
      </p:ext>
    </p:extLst>
  </p:cSld>
  <p:clrMapOvr>
    <a:masterClrMapping/>
  </p:clrMapOvr>
  <p:transition spd="med" advClick="0" advTm="26384">
    <p:push dir="r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3" y="2540000"/>
            <a:ext cx="5797701" cy="2603501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21806" y="1714500"/>
            <a:ext cx="4840790" cy="6858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732431" y="5486400"/>
            <a:ext cx="5788818" cy="20574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44823"/>
      </p:ext>
    </p:extLst>
  </p:cSld>
  <p:clrMapOvr>
    <a:masterClrMapping/>
  </p:clrMapOvr>
  <p:transition spd="med" advClick="0" advTm="26384">
    <p:push dir="r"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7454891"/>
            <a:ext cx="13238489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32432" y="1028700"/>
            <a:ext cx="13238489" cy="5143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1" y="8304998"/>
            <a:ext cx="13238487" cy="74056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886727"/>
      </p:ext>
    </p:extLst>
  </p:cSld>
  <p:clrMapOvr>
    <a:masterClrMapping/>
  </p:clrMapOvr>
  <p:transition spd="med" advClick="0" advTm="26384">
    <p:push dir="r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3197" y="1595126"/>
            <a:ext cx="13247724" cy="2059479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5314950"/>
            <a:ext cx="13238489" cy="3714750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88925"/>
      </p:ext>
    </p:extLst>
  </p:cSld>
  <p:clrMapOvr>
    <a:masterClrMapping/>
  </p:clrMapOvr>
  <p:transition spd="med" advClick="0" advTm="26384">
    <p:push dir="r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1322349" y="911004"/>
            <a:ext cx="12028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4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14826688" y="3920681"/>
            <a:ext cx="9791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4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2817" y="1473201"/>
            <a:ext cx="12680859" cy="4044948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2918918" y="5518149"/>
            <a:ext cx="11596829" cy="513261"/>
          </a:xfrm>
        </p:spPr>
        <p:txBody>
          <a:bodyPr anchor="t">
            <a:normAutofit/>
          </a:bodyPr>
          <a:lstStyle>
            <a:lvl1pPr marL="0" indent="0">
              <a:buNone/>
              <a:defRPr lang="en-US" sz="21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7543799"/>
            <a:ext cx="13867346" cy="1496786"/>
          </a:xfrm>
        </p:spPr>
        <p:txBody>
          <a:bodyPr anchor="ctr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029648"/>
      </p:ext>
    </p:extLst>
  </p:cSld>
  <p:clrMapOvr>
    <a:masterClrMapping/>
  </p:clrMapOvr>
  <p:transition spd="med" advClick="0" advTm="26384">
    <p:push dir="r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1" y="3556001"/>
            <a:ext cx="13238490" cy="2733771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2" y="7537451"/>
            <a:ext cx="13238489" cy="1290600"/>
          </a:xfrm>
        </p:spPr>
        <p:txBody>
          <a:bodyPr anchor="t"/>
          <a:lstStyle>
            <a:lvl1pPr marL="0" indent="0" algn="l">
              <a:buNone/>
              <a:defRPr sz="3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858448"/>
      </p:ext>
    </p:extLst>
  </p:cSld>
  <p:clrMapOvr>
    <a:masterClrMapping/>
  </p:clrMapOvr>
  <p:transition spd="med" advClick="0" advTm="26384">
    <p:push dir="r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1460502"/>
            <a:ext cx="13238489" cy="1060446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1" y="3905253"/>
            <a:ext cx="471281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732430" y="4769647"/>
            <a:ext cx="4712819" cy="4270940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69082" y="3905250"/>
            <a:ext cx="4720514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6769082" y="4769645"/>
            <a:ext cx="4720514" cy="4270940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832203" y="3905252"/>
            <a:ext cx="4718595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11832494" y="4769643"/>
            <a:ext cx="4718304" cy="4270940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6605956" y="3854450"/>
            <a:ext cx="0" cy="523874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1658602" y="3854450"/>
            <a:ext cx="0" cy="523874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91339"/>
      </p:ext>
    </p:extLst>
  </p:cSld>
  <p:clrMapOvr>
    <a:masterClrMapping/>
  </p:clrMapOvr>
  <p:transition spd="med" advClick="0" advTm="26384">
    <p:push dir="r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1460502"/>
            <a:ext cx="13238489" cy="1060446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1" y="6799266"/>
            <a:ext cx="457565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2001830" y="3905250"/>
            <a:ext cx="4036863" cy="238726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732431" y="7663659"/>
            <a:ext cx="4575657" cy="1376928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53298" y="6799267"/>
            <a:ext cx="4575657" cy="864395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7122694" y="3905250"/>
            <a:ext cx="4036865" cy="238726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6855258" y="7663658"/>
            <a:ext cx="4575657" cy="1376928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74163" y="6799268"/>
            <a:ext cx="4576643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2244547" y="3905250"/>
            <a:ext cx="4036863" cy="238726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11974163" y="7663656"/>
            <a:ext cx="4576644" cy="1376928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6608747" y="3854450"/>
            <a:ext cx="0" cy="523874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1696703" y="3854450"/>
            <a:ext cx="0" cy="523874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41667" y="9587758"/>
            <a:ext cx="5466423" cy="45720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49891"/>
      </p:ext>
    </p:extLst>
  </p:cSld>
  <p:clrMapOvr>
    <a:masterClrMapping/>
  </p:clrMapOvr>
  <p:transition spd="med" advClick="0" advTm="26384">
    <p:push dir="r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1460502"/>
            <a:ext cx="13238489" cy="106044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2432" y="3905250"/>
            <a:ext cx="13238489" cy="512445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043159" y="9587758"/>
            <a:ext cx="1485899" cy="457199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04110"/>
      </p:ext>
    </p:extLst>
  </p:cSld>
  <p:clrMapOvr>
    <a:masterClrMapping/>
  </p:clrMapOvr>
  <p:transition spd="med" advClick="0" advTm="26384">
    <p:push dir="r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77853" y="1917701"/>
            <a:ext cx="2114948" cy="712288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2432" y="1917701"/>
            <a:ext cx="9384038" cy="71228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979657" y="9587758"/>
            <a:ext cx="1488203" cy="457199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68179"/>
      </p:ext>
    </p:extLst>
  </p:cSld>
  <p:clrMapOvr>
    <a:masterClrMapping/>
  </p:clrMapOvr>
  <p:transition spd="med" advClick="0" advTm="26384">
    <p:push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1" y="914400"/>
            <a:ext cx="12895002" cy="1981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809817"/>
      </p:ext>
    </p:extLst>
  </p:cSld>
  <p:clrMapOvr>
    <a:masterClrMapping/>
  </p:clrMapOvr>
  <p:transition spd="med" advClick="0" advTm="26384">
    <p:push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9731"/>
      </p:ext>
    </p:extLst>
  </p:cSld>
  <p:clrMapOvr>
    <a:masterClrMapping/>
  </p:clrMapOvr>
  <p:transition spd="med" advClick="0" advTm="26384">
    <p:push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1" y="2247906"/>
            <a:ext cx="5781792" cy="1917699"/>
          </a:xfr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0692" y="772387"/>
            <a:ext cx="6770312" cy="828965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6001" y="4165604"/>
            <a:ext cx="5781792" cy="3876674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685595" indent="0">
              <a:buNone/>
              <a:defRPr sz="2100"/>
            </a:lvl2pPr>
            <a:lvl3pPr marL="1371189" indent="0">
              <a:buNone/>
              <a:defRPr sz="1800"/>
            </a:lvl3pPr>
            <a:lvl4pPr marL="2056784" indent="0">
              <a:buNone/>
              <a:defRPr sz="1500"/>
            </a:lvl4pPr>
            <a:lvl5pPr marL="2742377" indent="0">
              <a:buNone/>
              <a:defRPr sz="1500"/>
            </a:lvl5pPr>
            <a:lvl6pPr marL="3427971" indent="0">
              <a:buNone/>
              <a:defRPr sz="1500"/>
            </a:lvl6pPr>
            <a:lvl7pPr marL="4113566" indent="0">
              <a:buNone/>
              <a:defRPr sz="1500"/>
            </a:lvl7pPr>
            <a:lvl8pPr marL="4799160" indent="0">
              <a:buNone/>
              <a:defRPr sz="1500"/>
            </a:lvl8pPr>
            <a:lvl9pPr marL="5484755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647525"/>
      </p:ext>
    </p:extLst>
  </p:cSld>
  <p:clrMapOvr>
    <a:masterClrMapping/>
  </p:clrMapOvr>
  <p:transition spd="med" advClick="0" advTm="26384">
    <p:push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2" y="7200900"/>
            <a:ext cx="12895001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16001" y="914400"/>
            <a:ext cx="12895002" cy="576857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6002" y="8051007"/>
            <a:ext cx="12895001" cy="1011036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690601"/>
      </p:ext>
    </p:extLst>
  </p:cSld>
  <p:clrMapOvr>
    <a:masterClrMapping/>
  </p:clrMapOvr>
  <p:transition spd="med" advClick="0" advTm="26384">
    <p:push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.jp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2.xml"/><Relationship Id="rId19" Type="http://schemas.openxmlformats.org/officeDocument/2006/relationships/image" Target="../media/image6.jpeg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2700"/>
            <a:ext cx="18288000" cy="10299701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6001" y="914400"/>
            <a:ext cx="12895002" cy="1981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1" y="3240884"/>
            <a:ext cx="12895002" cy="5821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807700" y="9062044"/>
            <a:ext cx="136790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16001" y="9062044"/>
            <a:ext cx="944641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885995" y="9062044"/>
            <a:ext cx="102500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874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25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24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</p:sldLayoutIdLst>
  <p:transition spd="med" advClick="0" advTm="26384">
    <p:push dir="r"/>
  </p:transition>
  <p:txStyles>
    <p:titleStyle>
      <a:lvl1pPr algn="l" defTabSz="685800" rtl="0" eaLnBrk="1" latinLnBrk="0" hangingPunct="1">
        <a:spcBef>
          <a:spcPct val="0"/>
        </a:spcBef>
        <a:buNone/>
        <a:defRPr sz="54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51435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714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400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0861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0" r:id="rId2"/>
  </p:sldLayoutIdLst>
  <p:transition spd="med" advClick="0" advTm="26384">
    <p:push dir="r"/>
  </p:transition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216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09" r:id="rId2"/>
  </p:sldLayoutIdLst>
  <p:transition spd="med" advClick="0" advTm="26384">
    <p:push dir="r"/>
  </p:transition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86" indent="-457086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599" kern="1200">
          <a:solidFill>
            <a:schemeClr val="tx1"/>
          </a:solidFill>
          <a:latin typeface="+mn-lt"/>
          <a:ea typeface="+mn-ea"/>
          <a:cs typeface="+mn-cs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799" kern="1200">
          <a:solidFill>
            <a:schemeClr val="tx1"/>
          </a:solidFill>
          <a:latin typeface="+mn-lt"/>
          <a:ea typeface="+mn-ea"/>
          <a:cs typeface="+mn-cs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999" kern="1200">
          <a:solidFill>
            <a:schemeClr val="tx1"/>
          </a:solidFill>
          <a:latin typeface="+mn-lt"/>
          <a:ea typeface="+mn-ea"/>
          <a:cs typeface="+mn-cs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0" userDrawn="1">
          <p15:clr>
            <a:srgbClr val="F26B43"/>
          </p15:clr>
        </p15:guide>
        <p15:guide id="2" pos="6912" userDrawn="1">
          <p15:clr>
            <a:srgbClr val="F26B43"/>
          </p15:clr>
        </p15:guide>
        <p15:guide id="3" pos="11519" userDrawn="1">
          <p15:clr>
            <a:srgbClr val="F26B43"/>
          </p15:clr>
        </p15:guide>
        <p15:guide id="4" pos="6336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pos="8064" userDrawn="1">
          <p15:clr>
            <a:srgbClr val="F26B43"/>
          </p15:clr>
        </p15:guide>
        <p15:guide id="7" orient="horz" pos="3240" userDrawn="1">
          <p15:clr>
            <a:srgbClr val="F26B43"/>
          </p15:clr>
        </p15:guide>
        <p15:guide id="8" pos="8640" userDrawn="1">
          <p15:clr>
            <a:srgbClr val="F26B43"/>
          </p15:clr>
        </p15:guide>
        <p15:guide id="9" orient="horz" pos="6480" userDrawn="1">
          <p15:clr>
            <a:srgbClr val="F26B43"/>
          </p15:clr>
        </p15:guide>
        <p15:guide id="10" pos="9216" userDrawn="1">
          <p15:clr>
            <a:srgbClr val="F26B43"/>
          </p15:clr>
        </p15:guide>
        <p15:guide id="11" pos="9792" userDrawn="1">
          <p15:clr>
            <a:srgbClr val="F26B43"/>
          </p15:clr>
        </p15:guide>
        <p15:guide id="12" pos="10369" userDrawn="1">
          <p15:clr>
            <a:srgbClr val="F26B43"/>
          </p15:clr>
        </p15:guide>
        <p15:guide id="13" pos="10945" userDrawn="1">
          <p15:clr>
            <a:srgbClr val="F26B43"/>
          </p15:clr>
        </p15:guide>
        <p15:guide id="14" pos="5184" userDrawn="1">
          <p15:clr>
            <a:srgbClr val="F26B43"/>
          </p15:clr>
        </p15:guide>
        <p15:guide id="15" pos="4607" userDrawn="1">
          <p15:clr>
            <a:srgbClr val="F26B43"/>
          </p15:clr>
        </p15:guide>
        <p15:guide id="16" pos="4031" userDrawn="1">
          <p15:clr>
            <a:srgbClr val="F26B43"/>
          </p15:clr>
        </p15:guide>
        <p15:guide id="17" pos="3455" userDrawn="1">
          <p15:clr>
            <a:srgbClr val="F26B43"/>
          </p15:clr>
        </p15:guide>
        <p15:guide id="18" pos="2879" userDrawn="1">
          <p15:clr>
            <a:srgbClr val="F26B43"/>
          </p15:clr>
        </p15:guide>
        <p15:guide id="19" pos="2303" userDrawn="1">
          <p15:clr>
            <a:srgbClr val="F26B43"/>
          </p15:clr>
        </p15:guide>
        <p15:guide id="20" pos="1727" userDrawn="1">
          <p15:clr>
            <a:srgbClr val="F26B43"/>
          </p15:clr>
        </p15:guide>
        <p15:guide id="21" pos="1151" userDrawn="1">
          <p15:clr>
            <a:srgbClr val="F26B43"/>
          </p15:clr>
        </p15:guide>
        <p15:guide id="22" pos="575" userDrawn="1">
          <p15:clr>
            <a:srgbClr val="F26B43"/>
          </p15:clr>
        </p15:guide>
        <p15:guide id="23" userDrawn="1">
          <p15:clr>
            <a:srgbClr val="F26B43"/>
          </p15:clr>
        </p15:guide>
        <p15:guide id="24" pos="6048" userDrawn="1">
          <p15:clr>
            <a:srgbClr val="F26B43"/>
          </p15:clr>
        </p15:guide>
        <p15:guide id="25" pos="6624" userDrawn="1">
          <p15:clr>
            <a:srgbClr val="F26B43"/>
          </p15:clr>
        </p15:guide>
        <p15:guide id="26" pos="7200" userDrawn="1">
          <p15:clr>
            <a:srgbClr val="F26B43"/>
          </p15:clr>
        </p15:guide>
        <p15:guide id="27" pos="7776" userDrawn="1">
          <p15:clr>
            <a:srgbClr val="F26B43"/>
          </p15:clr>
        </p15:guide>
        <p15:guide id="28" pos="8352" userDrawn="1">
          <p15:clr>
            <a:srgbClr val="F26B43"/>
          </p15:clr>
        </p15:guide>
        <p15:guide id="29" pos="8928" userDrawn="1">
          <p15:clr>
            <a:srgbClr val="F26B43"/>
          </p15:clr>
        </p15:guide>
        <p15:guide id="30" orient="horz" pos="3528" userDrawn="1">
          <p15:clr>
            <a:srgbClr val="F26B43"/>
          </p15:clr>
        </p15:guide>
        <p15:guide id="31" pos="11233" userDrawn="1">
          <p15:clr>
            <a:srgbClr val="F26B43"/>
          </p15:clr>
        </p15:guide>
        <p15:guide id="32" orient="horz" pos="4392" userDrawn="1">
          <p15:clr>
            <a:srgbClr val="F26B43"/>
          </p15:clr>
        </p15:guide>
        <p15:guide id="33" orient="horz" pos="4968" userDrawn="1">
          <p15:clr>
            <a:srgbClr val="F26B43"/>
          </p15:clr>
        </p15:guide>
        <p15:guide id="34" orient="horz" pos="5544" userDrawn="1">
          <p15:clr>
            <a:srgbClr val="F26B43"/>
          </p15:clr>
        </p15:guide>
        <p15:guide id="35" orient="horz" pos="6120" userDrawn="1">
          <p15:clr>
            <a:srgbClr val="F26B43"/>
          </p15:clr>
        </p15:guide>
        <p15:guide id="36" orient="horz" pos="3816" userDrawn="1">
          <p15:clr>
            <a:srgbClr val="F26B43"/>
          </p15:clr>
        </p15:guide>
        <p15:guide id="37" orient="horz" pos="4104" userDrawn="1">
          <p15:clr>
            <a:srgbClr val="F26B43"/>
          </p15:clr>
        </p15:guide>
        <p15:guide id="38" orient="horz" pos="4680" userDrawn="1">
          <p15:clr>
            <a:srgbClr val="F26B43"/>
          </p15:clr>
        </p15:guide>
        <p15:guide id="39" orient="horz" pos="5256" userDrawn="1">
          <p15:clr>
            <a:srgbClr val="F26B43"/>
          </p15:clr>
        </p15:guide>
        <p15:guide id="40" orient="horz" pos="5832" userDrawn="1">
          <p15:clr>
            <a:srgbClr val="F26B43"/>
          </p15:clr>
        </p15:guide>
        <p15:guide id="41" pos="5472" userDrawn="1">
          <p15:clr>
            <a:srgbClr val="F26B43"/>
          </p15:clr>
        </p15:guide>
        <p15:guide id="42" pos="4895" userDrawn="1">
          <p15:clr>
            <a:srgbClr val="F26B43"/>
          </p15:clr>
        </p15:guide>
        <p15:guide id="43" pos="4319" userDrawn="1">
          <p15:clr>
            <a:srgbClr val="F26B43"/>
          </p15:clr>
        </p15:guide>
        <p15:guide id="44" pos="3743" userDrawn="1">
          <p15:clr>
            <a:srgbClr val="F26B43"/>
          </p15:clr>
        </p15:guide>
        <p15:guide id="45" pos="3167" userDrawn="1">
          <p15:clr>
            <a:srgbClr val="F26B43"/>
          </p15:clr>
        </p15:guide>
        <p15:guide id="46" pos="2591" userDrawn="1">
          <p15:clr>
            <a:srgbClr val="F26B43"/>
          </p15:clr>
        </p15:guide>
        <p15:guide id="47" pos="2015" userDrawn="1">
          <p15:clr>
            <a:srgbClr val="F26B43"/>
          </p15:clr>
        </p15:guide>
        <p15:guide id="48" pos="1439" userDrawn="1">
          <p15:clr>
            <a:srgbClr val="F26B43"/>
          </p15:clr>
        </p15:guide>
        <p15:guide id="49" pos="863" userDrawn="1">
          <p15:clr>
            <a:srgbClr val="F26B43"/>
          </p15:clr>
        </p15:guide>
        <p15:guide id="50" pos="287" userDrawn="1">
          <p15:clr>
            <a:srgbClr val="F26B43"/>
          </p15:clr>
        </p15:guide>
        <p15:guide id="51" orient="horz" pos="2664" userDrawn="1">
          <p15:clr>
            <a:srgbClr val="F26B43"/>
          </p15:clr>
        </p15:guide>
        <p15:guide id="52" orient="horz" pos="2088" userDrawn="1">
          <p15:clr>
            <a:srgbClr val="F26B43"/>
          </p15:clr>
        </p15:guide>
        <p15:guide id="53" orient="horz" pos="1512" userDrawn="1">
          <p15:clr>
            <a:srgbClr val="F26B43"/>
          </p15:clr>
        </p15:guide>
        <p15:guide id="54" orient="horz" pos="936" userDrawn="1">
          <p15:clr>
            <a:srgbClr val="F26B43"/>
          </p15:clr>
        </p15:guide>
        <p15:guide id="55" orient="horz" pos="360" userDrawn="1">
          <p15:clr>
            <a:srgbClr val="F26B43"/>
          </p15:clr>
        </p15:guide>
        <p15:guide id="56" orient="horz" pos="2376" userDrawn="1">
          <p15:clr>
            <a:srgbClr val="F26B43"/>
          </p15:clr>
        </p15:guide>
        <p15:guide id="57" orient="horz" pos="2952" userDrawn="1">
          <p15:clr>
            <a:srgbClr val="F26B43"/>
          </p15:clr>
        </p15:guide>
        <p15:guide id="58" orient="horz" pos="1800" userDrawn="1">
          <p15:clr>
            <a:srgbClr val="F26B43"/>
          </p15:clr>
        </p15:guide>
        <p15:guide id="59" orient="horz" pos="1224" userDrawn="1">
          <p15:clr>
            <a:srgbClr val="F26B43"/>
          </p15:clr>
        </p15:guide>
        <p15:guide id="60" orient="horz" pos="648" userDrawn="1">
          <p15:clr>
            <a:srgbClr val="F26B43"/>
          </p15:clr>
        </p15:guide>
        <p15:guide id="61" pos="10080" userDrawn="1">
          <p15:clr>
            <a:srgbClr val="F26B43"/>
          </p15:clr>
        </p15:guide>
        <p15:guide id="62" pos="9504" userDrawn="1">
          <p15:clr>
            <a:srgbClr val="F26B43"/>
          </p15:clr>
        </p15:guide>
        <p15:guide id="63" pos="10657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52044" y="356616"/>
            <a:ext cx="17583912" cy="9573768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0200" y="963891"/>
            <a:ext cx="15087600" cy="205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3154680"/>
            <a:ext cx="15087600" cy="5897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84196" y="9321803"/>
            <a:ext cx="4114800" cy="38404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34940" y="9321803"/>
            <a:ext cx="7818120" cy="38404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472001" y="9321803"/>
            <a:ext cx="2194560" cy="38404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7784" y="562356"/>
            <a:ext cx="17172432" cy="9162288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600378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ransition spd="med" advClick="0" advTm="26384">
    <p:push dir="r"/>
  </p:transition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lang="en-US" sz="72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274320" indent="-274320" algn="l" defTabSz="1371600" rtl="0" eaLnBrk="1" latinLnBrk="0" hangingPunct="1">
        <a:lnSpc>
          <a:spcPct val="100000"/>
        </a:lnSpc>
        <a:spcBef>
          <a:spcPts val="1350"/>
        </a:spcBef>
        <a:spcAft>
          <a:spcPts val="0"/>
        </a:spcAft>
        <a:buClr>
          <a:schemeClr val="tx2"/>
        </a:buClr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4320" algn="l" defTabSz="1371600" rtl="0" eaLnBrk="1" latinLnBrk="0" hangingPunct="1">
        <a:lnSpc>
          <a:spcPct val="100000"/>
        </a:lnSpc>
        <a:spcBef>
          <a:spcPts val="750"/>
        </a:spcBef>
        <a:buClr>
          <a:schemeClr val="tx2"/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274320" algn="l" defTabSz="1371600" rtl="0" eaLnBrk="1" latinLnBrk="0" hangingPunct="1">
        <a:lnSpc>
          <a:spcPct val="100000"/>
        </a:lnSpc>
        <a:spcBef>
          <a:spcPts val="750"/>
        </a:spcBef>
        <a:buClr>
          <a:schemeClr val="tx2"/>
        </a:buClr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indent="-274320" algn="l" defTabSz="1371600" rtl="0" eaLnBrk="1" latinLnBrk="0" hangingPunct="1">
        <a:lnSpc>
          <a:spcPct val="100000"/>
        </a:lnSpc>
        <a:spcBef>
          <a:spcPts val="750"/>
        </a:spcBef>
        <a:buClr>
          <a:schemeClr val="tx2"/>
        </a:buClr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indent="-274320" algn="l" defTabSz="1371600" rtl="0" eaLnBrk="1" latinLnBrk="0" hangingPunct="1">
        <a:lnSpc>
          <a:spcPct val="100000"/>
        </a:lnSpc>
        <a:spcBef>
          <a:spcPts val="750"/>
        </a:spcBef>
        <a:buClr>
          <a:schemeClr val="tx2"/>
        </a:buClr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342900" algn="l" defTabSz="1371600" rtl="0" eaLnBrk="1" latinLnBrk="0" hangingPunct="1">
        <a:lnSpc>
          <a:spcPct val="100000"/>
        </a:lnSpc>
        <a:spcBef>
          <a:spcPts val="750"/>
        </a:spcBef>
        <a:buClr>
          <a:schemeClr val="tx2"/>
        </a:buClr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850000" indent="-342900" algn="l" defTabSz="1371600" rtl="0" eaLnBrk="1" latinLnBrk="0" hangingPunct="1">
        <a:lnSpc>
          <a:spcPct val="100000"/>
        </a:lnSpc>
        <a:spcBef>
          <a:spcPts val="750"/>
        </a:spcBef>
        <a:buClr>
          <a:schemeClr val="tx2"/>
        </a:buClr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300000" indent="-342900" algn="l" defTabSz="1371600" rtl="0" eaLnBrk="1" latinLnBrk="0" hangingPunct="1">
        <a:lnSpc>
          <a:spcPct val="100000"/>
        </a:lnSpc>
        <a:spcBef>
          <a:spcPts val="750"/>
        </a:spcBef>
        <a:buClr>
          <a:schemeClr val="tx2"/>
        </a:buClr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3750000" indent="-342900" algn="l" defTabSz="1371600" rtl="0" eaLnBrk="1" latinLnBrk="0" hangingPunct="1">
        <a:lnSpc>
          <a:spcPct val="100000"/>
        </a:lnSpc>
        <a:spcBef>
          <a:spcPts val="750"/>
        </a:spcBef>
        <a:buClr>
          <a:schemeClr val="tx2"/>
        </a:buClr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 advClick="0" advTm="26384">
    <p:push dir="r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732432" y="1460502"/>
            <a:ext cx="13142120" cy="10604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2" y="3905250"/>
            <a:ext cx="13142120" cy="5124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979657" y="9587758"/>
            <a:ext cx="1485899" cy="4571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 i="0">
                <a:solidFill>
                  <a:schemeClr val="accent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1666" y="9587758"/>
            <a:ext cx="5789693" cy="4572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5528811" y="443594"/>
            <a:ext cx="1257299" cy="11515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4200" b="0" i="0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29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ransition spd="med" advClick="0" advTm="26384">
    <p:push dir="r"/>
  </p:transition>
  <p:txStyles>
    <p:titleStyle>
      <a:lvl1pPr algn="l" defTabSz="685800" rtl="0" eaLnBrk="1" latinLnBrk="0" hangingPunct="1">
        <a:spcBef>
          <a:spcPct val="0"/>
        </a:spcBef>
        <a:buNone/>
        <a:defRPr sz="54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51435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7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714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400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0861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8658331" y="1932268"/>
            <a:ext cx="6985291" cy="1626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69"/>
              </a:lnSpc>
            </a:pPr>
            <a:r>
              <a:rPr lang="en-US" sz="6397" dirty="0">
                <a:solidFill>
                  <a:srgbClr val="3368C4"/>
                </a:solidFill>
                <a:latin typeface="HK Grotesk Bold"/>
              </a:rPr>
              <a:t>OPEN ENDED</a:t>
            </a:r>
            <a:r>
              <a:rPr lang="en-US" sz="6397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6397" dirty="0">
                <a:solidFill>
                  <a:srgbClr val="3368C4"/>
                </a:solidFill>
                <a:latin typeface="HK Grotesk Bold"/>
              </a:rPr>
              <a:t>LAB</a:t>
            </a:r>
            <a:r>
              <a:rPr lang="en-US" sz="6397" dirty="0">
                <a:solidFill>
                  <a:srgbClr val="FFFFFF"/>
                </a:solidFill>
                <a:latin typeface="HK Grotesk Bold"/>
              </a:rPr>
              <a:t> PRESENTATION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58331" y="4218970"/>
            <a:ext cx="9394634" cy="2390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28"/>
              </a:lnSpc>
            </a:pPr>
            <a:r>
              <a:rPr lang="en-US" sz="3377" dirty="0">
                <a:solidFill>
                  <a:srgbClr val="FFFFFF"/>
                </a:solidFill>
                <a:latin typeface="HK Grotesk"/>
              </a:rPr>
              <a:t>Demonstrate an experiment for shift keying (ASK) and multiplexing (FDM) to communicate binary bits as analog signals; Demultiplex and convert them back into binary bits at the receiver.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434221" y="7048500"/>
            <a:ext cx="8720210" cy="1987976"/>
            <a:chOff x="0" y="-76200"/>
            <a:chExt cx="11626947" cy="2650634"/>
          </a:xfrm>
        </p:grpSpPr>
        <p:sp>
          <p:nvSpPr>
            <p:cNvPr id="9" name="TextBox 9"/>
            <p:cNvSpPr txBox="1"/>
            <p:nvPr/>
          </p:nvSpPr>
          <p:spPr>
            <a:xfrm>
              <a:off x="170533" y="-76200"/>
              <a:ext cx="6228614" cy="8078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2"/>
                </a:lnSpc>
              </a:pPr>
              <a:r>
                <a:rPr lang="en-US" sz="3501" dirty="0">
                  <a:solidFill>
                    <a:srgbClr val="FFFFFF"/>
                  </a:solidFill>
                  <a:latin typeface="HK Grotesk"/>
                </a:rPr>
                <a:t>Presented By - Group 4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57647"/>
              <a:ext cx="9497654" cy="787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2"/>
                </a:lnSpc>
              </a:pPr>
              <a:r>
                <a:rPr lang="en-US" sz="3501" dirty="0">
                  <a:solidFill>
                    <a:srgbClr val="FFFFFF"/>
                  </a:solidFill>
                  <a:latin typeface="HK Grotesk"/>
                </a:rPr>
                <a:t>Course Teacher - Abrar Fahim </a:t>
              </a:r>
              <a:r>
                <a:rPr lang="en-US" sz="3501" dirty="0" err="1">
                  <a:solidFill>
                    <a:srgbClr val="FFFFFF"/>
                  </a:solidFill>
                  <a:latin typeface="HK Grotesk"/>
                </a:rPr>
                <a:t>Liaf</a:t>
              </a:r>
              <a:endParaRPr lang="en-US" sz="3501" dirty="0">
                <a:solidFill>
                  <a:srgbClr val="FFFFFF"/>
                </a:solidFill>
                <a:latin typeface="HK Grotesk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7127" y="1786731"/>
              <a:ext cx="11589820" cy="787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2"/>
                </a:lnSpc>
              </a:pPr>
              <a:r>
                <a:rPr lang="en-US" sz="3501">
                  <a:solidFill>
                    <a:srgbClr val="FFFFFF"/>
                  </a:solidFill>
                  <a:latin typeface="HK Grotesk"/>
                </a:rPr>
                <a:t>Dept Of Electrical &amp; Electronic Engineering</a:t>
              </a:r>
            </a:p>
          </p:txBody>
        </p:sp>
      </p:grpSp>
    </p:spTree>
  </p:cSld>
  <p:clrMapOvr>
    <a:masterClrMapping/>
  </p:clrMapOvr>
  <p:transition spd="med" advClick="0" advTm="26384">
    <p:push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EC804DE-5C81-4A5A-BA67-C64A09610BE5}"/>
              </a:ext>
            </a:extLst>
          </p:cNvPr>
          <p:cNvSpPr txBox="1"/>
          <p:nvPr/>
        </p:nvSpPr>
        <p:spPr>
          <a:xfrm>
            <a:off x="9114926" y="278945"/>
            <a:ext cx="4334388" cy="1052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 dirty="0">
                <a:solidFill>
                  <a:srgbClr val="FFFFFF"/>
                </a:solidFill>
                <a:latin typeface="HK Grotesk Bold"/>
              </a:rPr>
              <a:t>RESULTS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14341DCE-5F6E-4CD0-B3B4-F8547FE0296F}"/>
              </a:ext>
            </a:extLst>
          </p:cNvPr>
          <p:cNvSpPr txBox="1"/>
          <p:nvPr/>
        </p:nvSpPr>
        <p:spPr>
          <a:xfrm>
            <a:off x="4876800" y="1312453"/>
            <a:ext cx="10820400" cy="2057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3000" dirty="0">
                <a:solidFill>
                  <a:schemeClr val="bg1"/>
                </a:solidFill>
                <a:latin typeface="Canva Sans" panose="020B0604020202020204" charset="0"/>
              </a:rPr>
              <a:t>Analog Signal Regeneration Using FDM De-Multiplexing</a:t>
            </a:r>
          </a:p>
          <a:p>
            <a:pPr algn="ctr">
              <a:lnSpc>
                <a:spcPts val="7840"/>
              </a:lnSpc>
            </a:pPr>
            <a:endParaRPr lang="en-US" sz="8000" dirty="0">
              <a:solidFill>
                <a:srgbClr val="FFFFFF"/>
              </a:solidFill>
              <a:latin typeface="HK Grotesk Bold"/>
            </a:endParaRPr>
          </a:p>
        </p:txBody>
      </p:sp>
      <p:pic>
        <p:nvPicPr>
          <p:cNvPr id="12" name="Picture 11" descr="A computer screen with white and green text&#10;&#10;Description automatically generated">
            <a:extLst>
              <a:ext uri="{FF2B5EF4-FFF2-40B4-BE49-F238E27FC236}">
                <a16:creationId xmlns:a16="http://schemas.microsoft.com/office/drawing/2014/main" id="{F0B755D7-F555-9040-88C3-5808F908E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670" y="2336009"/>
            <a:ext cx="6501687" cy="6769891"/>
          </a:xfrm>
          <a:prstGeom prst="rect">
            <a:avLst/>
          </a:prstGeom>
        </p:spPr>
      </p:pic>
      <p:pic>
        <p:nvPicPr>
          <p:cNvPr id="15" name="Picture 14" descr="A graph of signal signals&#10;&#10;Description automatically generated with medium confidence">
            <a:extLst>
              <a:ext uri="{FF2B5EF4-FFF2-40B4-BE49-F238E27FC236}">
                <a16:creationId xmlns:a16="http://schemas.microsoft.com/office/drawing/2014/main" id="{6F1651AA-C28E-8F8B-DE6F-17FFD1C34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0" y="2476500"/>
            <a:ext cx="6248400" cy="574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6855"/>
      </p:ext>
    </p:extLst>
  </p:cSld>
  <p:clrMapOvr>
    <a:masterClrMapping/>
  </p:clrMapOvr>
  <p:transition spd="med" advClick="0" advTm="26384">
    <p:push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9B386DD-A1B8-2F83-08D1-D479C64DE6EB}"/>
              </a:ext>
            </a:extLst>
          </p:cNvPr>
          <p:cNvSpPr/>
          <p:nvPr/>
        </p:nvSpPr>
        <p:spPr>
          <a:xfrm>
            <a:off x="29325" y="0"/>
            <a:ext cx="18263591" cy="11010900"/>
          </a:xfrm>
          <a:prstGeom prst="rect">
            <a:avLst/>
          </a:prstGeom>
          <a:solidFill>
            <a:srgbClr val="35455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C404DF3-8A91-A291-D733-D7E04D750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0" y="190500"/>
            <a:ext cx="5913633" cy="2133785"/>
          </a:xfrm>
          <a:prstGeom prst="rect">
            <a:avLst/>
          </a:prstGeom>
        </p:spPr>
      </p:pic>
      <p:pic>
        <p:nvPicPr>
          <p:cNvPr id="27" name="Picture 2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41A5BC3-83B8-0F89-E414-DA965297E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919332"/>
            <a:ext cx="5867400" cy="6643768"/>
          </a:xfrm>
          <a:prstGeom prst="rect">
            <a:avLst/>
          </a:prstGeom>
        </p:spPr>
      </p:pic>
      <p:pic>
        <p:nvPicPr>
          <p:cNvPr id="29" name="Picture 28" descr="A black background with white numbers&#10;&#10;Description automatically generated">
            <a:extLst>
              <a:ext uri="{FF2B5EF4-FFF2-40B4-BE49-F238E27FC236}">
                <a16:creationId xmlns:a16="http://schemas.microsoft.com/office/drawing/2014/main" id="{8F5E8848-269A-A7E1-8BAE-797298E88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694" y="3520630"/>
            <a:ext cx="6879705" cy="421366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5E239A3-FB51-5F6A-5429-C4D16F92FBB6}"/>
              </a:ext>
            </a:extLst>
          </p:cNvPr>
          <p:cNvSpPr txBox="1"/>
          <p:nvPr/>
        </p:nvSpPr>
        <p:spPr>
          <a:xfrm>
            <a:off x="7848600" y="1816310"/>
            <a:ext cx="1010264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chemeClr val="bg1">
                    <a:lumMod val="85000"/>
                  </a:schemeClr>
                </a:solidFill>
              </a:rPr>
              <a:t>Convert the individual Analog signals back into the original Digital data (as binary bits) </a:t>
            </a:r>
          </a:p>
        </p:txBody>
      </p:sp>
    </p:spTree>
    <p:extLst>
      <p:ext uri="{BB962C8B-B14F-4D97-AF65-F5344CB8AC3E}">
        <p14:creationId xmlns:p14="http://schemas.microsoft.com/office/powerpoint/2010/main" val="3629252960"/>
      </p:ext>
    </p:extLst>
  </p:cSld>
  <p:clrMapOvr>
    <a:masterClrMapping/>
  </p:clrMapOvr>
  <p:transition spd="med" advClick="0" advTm="26384">
    <p:push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01BF971-9E14-43CF-A805-E745DD230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044" y="356616"/>
            <a:ext cx="17583912" cy="9573768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E99D3F-C83E-422A-B9DF-76A54293A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7784" y="562356"/>
            <a:ext cx="17172432" cy="9162288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EA0B76B-7793-4346-AAF3-0BEC24E54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" name="Picture 9" descr="White bulbs with a yellow one standing out">
            <a:extLst>
              <a:ext uri="{FF2B5EF4-FFF2-40B4-BE49-F238E27FC236}">
                <a16:creationId xmlns:a16="http://schemas.microsoft.com/office/drawing/2014/main" id="{FCEECC67-0912-B66C-8E8D-371C66D659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53" r="27139"/>
          <a:stretch/>
        </p:blipFill>
        <p:spPr>
          <a:xfrm>
            <a:off x="3" y="10"/>
            <a:ext cx="6119562" cy="10286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DCC942F-4DE8-44CA-B824-B58DB1751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9937" y="562356"/>
            <a:ext cx="11010234" cy="9162288"/>
          </a:xfrm>
          <a:prstGeom prst="rect">
            <a:avLst/>
          </a:prstGeom>
          <a:noFill/>
          <a:ln w="6350" cap="sq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7447788" y="963889"/>
            <a:ext cx="9421239" cy="2619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IMPACT ON </a:t>
            </a:r>
            <a:r>
              <a:rPr lang="en-US" sz="4800" dirty="0">
                <a:ln w="3175" cmpd="sng">
                  <a:noFill/>
                </a:ln>
                <a:solidFill>
                  <a:srgbClr val="FF0000"/>
                </a:solidFill>
                <a:latin typeface="+mj-lt"/>
              </a:rPr>
              <a:t>SOCIETY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47788" y="3579876"/>
            <a:ext cx="9421239" cy="5472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182880" algn="just" defTabSz="9144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145000"/>
              <a:buFont typeface="Arial" pitchFamily="34" charset="0"/>
              <a:buChar char="•"/>
            </a:pPr>
            <a:r>
              <a:rPr lang="en-US" b="1" dirty="0"/>
              <a:t>Smarter Communication: </a:t>
            </a:r>
            <a:r>
              <a:rPr lang="en-US" dirty="0"/>
              <a:t>Project optimizes data transfer, benefiting communication speed and reliability.</a:t>
            </a:r>
          </a:p>
          <a:p>
            <a:pPr indent="-182880" algn="just" defTabSz="9144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145000"/>
              <a:buFont typeface="Arial" pitchFamily="34" charset="0"/>
              <a:buChar char="•"/>
            </a:pPr>
            <a:endParaRPr lang="en-US" dirty="0"/>
          </a:p>
          <a:p>
            <a:pPr indent="-182880" algn="just" defTabSz="9144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145000"/>
              <a:buFont typeface="Arial" pitchFamily="34" charset="0"/>
              <a:buChar char="•"/>
            </a:pPr>
            <a:r>
              <a:rPr lang="en-US" b="1" dirty="0"/>
              <a:t>Resource Efficiency: </a:t>
            </a:r>
            <a:r>
              <a:rPr lang="en-US" dirty="0"/>
              <a:t>Improved data handling supports seamless activities like streaming and online  interactions.</a:t>
            </a:r>
          </a:p>
          <a:p>
            <a:pPr indent="-182880" algn="just" defTabSz="9144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145000"/>
              <a:buFont typeface="Arial" pitchFamily="34" charset="0"/>
              <a:buChar char="•"/>
            </a:pPr>
            <a:endParaRPr lang="en-US" dirty="0"/>
          </a:p>
          <a:p>
            <a:pPr indent="-182880" algn="just" defTabSz="9144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145000"/>
              <a:buFont typeface="Arial" pitchFamily="34" charset="0"/>
              <a:buChar char="•"/>
            </a:pPr>
            <a:r>
              <a:rPr lang="en-US" b="1" dirty="0"/>
              <a:t>Economic Growth: </a:t>
            </a:r>
            <a:r>
              <a:rPr lang="en-US" dirty="0"/>
              <a:t>Efficient data transfer contributes to economic development by fostering innovation, supporting e-commerce, and enhancing overall productivity.</a:t>
            </a:r>
          </a:p>
          <a:p>
            <a:pPr indent="-182880" algn="just" defTabSz="9144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145000"/>
              <a:buFont typeface="Arial" pitchFamily="34" charset="0"/>
              <a:buChar char="•"/>
            </a:pPr>
            <a:endParaRPr lang="en-US" dirty="0"/>
          </a:p>
          <a:p>
            <a:pPr indent="-182880" algn="just" defTabSz="9144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145000"/>
              <a:buFont typeface="Arial" pitchFamily="34" charset="0"/>
              <a:buChar char="•"/>
            </a:pPr>
            <a:r>
              <a:rPr lang="en-US" b="1" dirty="0"/>
              <a:t>Global Connectivity: </a:t>
            </a:r>
            <a:r>
              <a:rPr lang="en-US" dirty="0"/>
              <a:t>The project facilitates seamless global communication, reducing geographical barriers and fostering a more connected world.</a:t>
            </a:r>
          </a:p>
          <a:p>
            <a:pPr indent="-182880" algn="just" defTabSz="9144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145000"/>
              <a:buFont typeface="Arial" pitchFamily="34" charset="0"/>
              <a:buChar char="•"/>
            </a:pPr>
            <a:endParaRPr lang="en-US" dirty="0"/>
          </a:p>
          <a:p>
            <a:pPr indent="-182880" algn="just" defTabSz="9144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145000"/>
              <a:buFont typeface="Arial" pitchFamily="34" charset="0"/>
              <a:buChar char="•"/>
            </a:pPr>
            <a:r>
              <a:rPr lang="en-US" b="1" dirty="0"/>
              <a:t>Education Accessibility: </a:t>
            </a:r>
            <a:r>
              <a:rPr lang="en-US" dirty="0"/>
              <a:t>The optimized data transfer can benefit remote learning by facilitating high-quality video lectures, interactive content, and real-time collaboration, thereby improving access to education.</a:t>
            </a:r>
          </a:p>
          <a:p>
            <a:pPr indent="-182880" defTabSz="9144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145000"/>
              <a:buFont typeface="Arial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11270"/>
      </p:ext>
    </p:extLst>
  </p:cSld>
  <p:clrMapOvr>
    <a:masterClrMapping/>
  </p:clrMapOvr>
  <p:transition spd="med" advClick="0" advTm="26384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901BF971-9E14-43CF-A805-E745DD230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044" y="356616"/>
            <a:ext cx="17583912" cy="9573768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E99D3F-C83E-422A-B9DF-76A54293A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7784" y="562356"/>
            <a:ext cx="17172432" cy="9162288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2740A66F-3ADD-4839-8B09-009CB85FD1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7DC2E2C-0686-4A5F-ACCB-AD01FD9EF9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329" y="562356"/>
            <a:ext cx="11010234" cy="9162288"/>
          </a:xfrm>
          <a:prstGeom prst="rect">
            <a:avLst/>
          </a:prstGeom>
          <a:noFill/>
          <a:ln w="6350" cap="sq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BEA0D-F292-45C9-C61A-D789E5880358}"/>
              </a:ext>
            </a:extLst>
          </p:cNvPr>
          <p:cNvSpPr txBox="1"/>
          <p:nvPr/>
        </p:nvSpPr>
        <p:spPr>
          <a:xfrm>
            <a:off x="1303020" y="963889"/>
            <a:ext cx="9422892" cy="2616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IMPACT ON </a:t>
            </a:r>
            <a:r>
              <a:rPr lang="en-US" sz="4800" dirty="0">
                <a:solidFill>
                  <a:srgbClr val="92D050"/>
                </a:solidFill>
                <a:latin typeface="+mj-lt"/>
              </a:rPr>
              <a:t>HEALTH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0A7F33-1215-C066-D8C7-C66F9D053C67}"/>
              </a:ext>
            </a:extLst>
          </p:cNvPr>
          <p:cNvSpPr txBox="1"/>
          <p:nvPr/>
        </p:nvSpPr>
        <p:spPr>
          <a:xfrm>
            <a:off x="1303020" y="3579876"/>
            <a:ext cx="9422892" cy="5472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182880" algn="just" defTabSz="914400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</a:pPr>
            <a:r>
              <a:rPr lang="en-US" b="1" dirty="0"/>
              <a:t>Enhanced Medical Data: </a:t>
            </a:r>
            <a:r>
              <a:rPr lang="en-US" dirty="0"/>
              <a:t>Project aids faster, reliable transfer of vital medical information, improving patient care and diagnostics.</a:t>
            </a:r>
          </a:p>
          <a:p>
            <a:pPr indent="-182880" algn="just" defTabSz="914400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</a:pPr>
            <a:endParaRPr lang="en-US" dirty="0"/>
          </a:p>
          <a:p>
            <a:pPr indent="-182880" algn="just" defTabSz="914400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</a:pPr>
            <a:r>
              <a:rPr lang="en-US" b="1" dirty="0"/>
              <a:t>Remote Healthcare: </a:t>
            </a:r>
            <a:r>
              <a:rPr lang="en-US" dirty="0"/>
              <a:t>Optimized data transmission supports telemedicine, extending medical services to remote areas, and enabling timely interventions.</a:t>
            </a:r>
          </a:p>
          <a:p>
            <a:pPr indent="-182880" algn="just" defTabSz="914400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</a:pPr>
            <a:endParaRPr lang="en-US" dirty="0"/>
          </a:p>
          <a:p>
            <a:pPr indent="-182880" algn="just" defTabSz="914400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</a:pPr>
            <a:r>
              <a:rPr lang="en-US" b="1" dirty="0"/>
              <a:t>Emergency Response: </a:t>
            </a:r>
            <a:r>
              <a:rPr lang="en-US" dirty="0"/>
              <a:t>Faster and more reliable data transfer enables quicker response times in emergency situations, potentially saving lives through rapid communication and decision-making.</a:t>
            </a:r>
          </a:p>
          <a:p>
            <a:pPr indent="-182880" algn="just" defTabSz="914400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</a:pPr>
            <a:endParaRPr lang="en-US" dirty="0"/>
          </a:p>
          <a:p>
            <a:pPr indent="-182880" algn="just" defTabSz="914400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</a:pPr>
            <a:r>
              <a:rPr lang="en-US" b="1" dirty="0"/>
              <a:t>Disease Surveillance: </a:t>
            </a:r>
            <a:r>
              <a:rPr lang="en-US" dirty="0"/>
              <a:t>The enhanced data handling capabilities support improved disease surveillance, aiding in the early detection and containment of outbreaks for better public health management.</a:t>
            </a:r>
          </a:p>
          <a:p>
            <a:pPr indent="-182880" algn="just" defTabSz="914400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</a:pPr>
            <a:endParaRPr lang="en-US" dirty="0"/>
          </a:p>
          <a:p>
            <a:pPr indent="-182880" algn="just" defTabSz="914400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</a:pPr>
            <a:r>
              <a:rPr lang="en-US" b="1" dirty="0"/>
              <a:t>Personalized Medicine: </a:t>
            </a:r>
            <a:r>
              <a:rPr lang="en-US" dirty="0"/>
              <a:t>Improved data transmission supports the exchange of detailed patient information, fostering the development of personalized medicine and tailored treatment plans.</a:t>
            </a:r>
          </a:p>
        </p:txBody>
      </p:sp>
      <p:pic>
        <p:nvPicPr>
          <p:cNvPr id="2" name="Picture 1" descr="White bulbs with a yellow one standing out">
            <a:extLst>
              <a:ext uri="{FF2B5EF4-FFF2-40B4-BE49-F238E27FC236}">
                <a16:creationId xmlns:a16="http://schemas.microsoft.com/office/drawing/2014/main" id="{A413B328-FC45-B19A-26DF-AA5BCC8BEA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70" r="26655"/>
          <a:stretch/>
        </p:blipFill>
        <p:spPr>
          <a:xfrm>
            <a:off x="12019549" y="10"/>
            <a:ext cx="6268452" cy="1028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98867"/>
      </p:ext>
    </p:extLst>
  </p:cSld>
  <p:clrMapOvr>
    <a:masterClrMapping/>
  </p:clrMapOvr>
  <p:transition spd="med" advClick="0" advTm="26384">
    <p:push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392295" y="-10040803"/>
            <a:ext cx="14009607" cy="13959393"/>
          </a:xfrm>
          <a:custGeom>
            <a:avLst/>
            <a:gdLst/>
            <a:ahLst/>
            <a:cxnLst/>
            <a:rect l="l" t="t" r="r" b="b"/>
            <a:pathLst>
              <a:path w="14009607" h="13959393">
                <a:moveTo>
                  <a:pt x="0" y="0"/>
                </a:moveTo>
                <a:lnTo>
                  <a:pt x="14009606" y="0"/>
                </a:lnTo>
                <a:lnTo>
                  <a:pt x="14009606" y="13959393"/>
                </a:lnTo>
                <a:lnTo>
                  <a:pt x="0" y="139593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-3623020" y="-6815273"/>
            <a:ext cx="10403617" cy="8379641"/>
          </a:xfrm>
          <a:custGeom>
            <a:avLst/>
            <a:gdLst/>
            <a:ahLst/>
            <a:cxnLst/>
            <a:rect l="l" t="t" r="r" b="b"/>
            <a:pathLst>
              <a:path w="10403617" h="8379641">
                <a:moveTo>
                  <a:pt x="0" y="0"/>
                </a:moveTo>
                <a:lnTo>
                  <a:pt x="10403617" y="0"/>
                </a:lnTo>
                <a:lnTo>
                  <a:pt x="10403617" y="8379641"/>
                </a:lnTo>
                <a:lnTo>
                  <a:pt x="0" y="83796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5007428" y="3467100"/>
            <a:ext cx="9456999" cy="8274874"/>
            <a:chOff x="0" y="0"/>
            <a:chExt cx="812800" cy="711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FBC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364814" y="1028700"/>
            <a:ext cx="4777775" cy="1765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93"/>
              </a:lnSpc>
            </a:pPr>
            <a:r>
              <a:rPr lang="en-US" sz="6931" dirty="0">
                <a:solidFill>
                  <a:srgbClr val="FFFFFF"/>
                </a:solidFill>
                <a:latin typeface="HK Grotesk Bold"/>
              </a:rPr>
              <a:t>IMPACT ON </a:t>
            </a:r>
            <a:r>
              <a:rPr lang="en-US" sz="6931" dirty="0">
                <a:solidFill>
                  <a:srgbClr val="9FBCED"/>
                </a:solidFill>
                <a:latin typeface="HK Grotesk Bold"/>
              </a:rPr>
              <a:t>CULTURE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17428" y="2906485"/>
            <a:ext cx="8801519" cy="6612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71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655" b="1" dirty="0">
                <a:solidFill>
                  <a:srgbClr val="FFFFFF"/>
                </a:solidFill>
                <a:latin typeface="Canva Sans"/>
              </a:rPr>
              <a:t>Global Connectivity and Cultural Exchange: </a:t>
            </a:r>
            <a:r>
              <a:rPr lang="en-US" sz="2655" dirty="0">
                <a:solidFill>
                  <a:srgbClr val="FFFFFF"/>
                </a:solidFill>
                <a:latin typeface="Canva Sans"/>
              </a:rPr>
              <a:t>ASK and FDM facilitate the exchange of information globally, fostering cultural understanding and collaboration.</a:t>
            </a:r>
          </a:p>
          <a:p>
            <a:pPr marL="457200" indent="-457200">
              <a:lnSpc>
                <a:spcPts val="371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655" dirty="0">
              <a:solidFill>
                <a:srgbClr val="FFFFFF"/>
              </a:solidFill>
              <a:latin typeface="Canva Sans"/>
            </a:endParaRPr>
          </a:p>
          <a:p>
            <a:pPr marL="457200" indent="-457200">
              <a:lnSpc>
                <a:spcPts val="371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655" b="1" dirty="0">
                <a:solidFill>
                  <a:srgbClr val="FFFFFF"/>
                </a:solidFill>
                <a:latin typeface="Canva Sans"/>
              </a:rPr>
              <a:t>Entertainment and Media Consumption: </a:t>
            </a:r>
            <a:r>
              <a:rPr lang="en-US" sz="2655" dirty="0">
                <a:solidFill>
                  <a:srgbClr val="FFFFFF"/>
                </a:solidFill>
                <a:latin typeface="Canva Sans"/>
              </a:rPr>
              <a:t>ASK and FDM influence how we consume entertainment, powering the seamless delivery of audio and video content.</a:t>
            </a:r>
          </a:p>
          <a:p>
            <a:pPr marL="457200" indent="-457200">
              <a:lnSpc>
                <a:spcPts val="371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655" dirty="0">
              <a:solidFill>
                <a:srgbClr val="FFFFFF"/>
              </a:solidFill>
              <a:latin typeface="Canva Sans"/>
            </a:endParaRPr>
          </a:p>
          <a:p>
            <a:pPr marL="457200" indent="-457200">
              <a:lnSpc>
                <a:spcPts val="371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655" b="1" dirty="0">
                <a:solidFill>
                  <a:srgbClr val="FFFFFF"/>
                </a:solidFill>
                <a:latin typeface="Canva Sans"/>
              </a:rPr>
              <a:t>Economic Implications and Innovation: </a:t>
            </a:r>
            <a:r>
              <a:rPr lang="en-US" sz="2655" dirty="0">
                <a:solidFill>
                  <a:srgbClr val="FFFFFF"/>
                </a:solidFill>
                <a:latin typeface="Canva Sans"/>
              </a:rPr>
              <a:t>The widespread use of ASK and FDM has economic implications, fostering innovation and contributing to overall technological advancement.</a:t>
            </a:r>
          </a:p>
        </p:txBody>
      </p:sp>
      <p:sp>
        <p:nvSpPr>
          <p:cNvPr id="9" name="AutoShape 9"/>
          <p:cNvSpPr/>
          <p:nvPr/>
        </p:nvSpPr>
        <p:spPr>
          <a:xfrm>
            <a:off x="8382000" y="3009900"/>
            <a:ext cx="0" cy="624840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967822"/>
      </p:ext>
    </p:extLst>
  </p:cSld>
  <p:clrMapOvr>
    <a:masterClrMapping/>
  </p:clrMapOvr>
  <p:transition spd="med" advClick="0" advTm="26384">
    <p:push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5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5400000">
            <a:off x="-4911905" y="-196154"/>
            <a:ext cx="10990969" cy="8850411"/>
            <a:chOff x="0" y="0"/>
            <a:chExt cx="6807031" cy="5481320"/>
          </a:xfrm>
        </p:grpSpPr>
        <p:sp>
          <p:nvSpPr>
            <p:cNvPr id="3" name="Freeform 3"/>
            <p:cNvSpPr/>
            <p:nvPr/>
          </p:nvSpPr>
          <p:spPr>
            <a:xfrm rot="-5400000">
              <a:off x="662813" y="-662813"/>
              <a:ext cx="5481320" cy="6806947"/>
            </a:xfrm>
            <a:custGeom>
              <a:avLst/>
              <a:gdLst/>
              <a:ahLst/>
              <a:cxnLst/>
              <a:rect l="l" t="t" r="r" b="b"/>
              <a:pathLst>
                <a:path w="5481320" h="6806947">
                  <a:moveTo>
                    <a:pt x="5481320" y="3403600"/>
                  </a:moveTo>
                  <a:cubicBezTo>
                    <a:pt x="5481320" y="3291459"/>
                    <a:pt x="5424297" y="3187192"/>
                    <a:pt x="5329555" y="3127121"/>
                  </a:cubicBezTo>
                  <a:lnTo>
                    <a:pt x="504571" y="51308"/>
                  </a:lnTo>
                  <a:cubicBezTo>
                    <a:pt x="451231" y="17399"/>
                    <a:pt x="390398" y="127"/>
                    <a:pt x="329438" y="0"/>
                  </a:cubicBezTo>
                  <a:lnTo>
                    <a:pt x="329438" y="0"/>
                  </a:lnTo>
                  <a:lnTo>
                    <a:pt x="327406" y="0"/>
                  </a:lnTo>
                  <a:lnTo>
                    <a:pt x="327406" y="0"/>
                  </a:lnTo>
                  <a:cubicBezTo>
                    <a:pt x="273431" y="127"/>
                    <a:pt x="219456" y="13589"/>
                    <a:pt x="170307" y="40513"/>
                  </a:cubicBezTo>
                  <a:cubicBezTo>
                    <a:pt x="65278" y="98044"/>
                    <a:pt x="0" y="208280"/>
                    <a:pt x="0" y="328041"/>
                  </a:cubicBezTo>
                  <a:lnTo>
                    <a:pt x="0" y="6479032"/>
                  </a:lnTo>
                  <a:cubicBezTo>
                    <a:pt x="0" y="6598919"/>
                    <a:pt x="65151" y="6709156"/>
                    <a:pt x="170307" y="6766687"/>
                  </a:cubicBezTo>
                  <a:lnTo>
                    <a:pt x="170307" y="6766814"/>
                  </a:lnTo>
                  <a:cubicBezTo>
                    <a:pt x="194818" y="6780149"/>
                    <a:pt x="220726" y="6790309"/>
                    <a:pt x="247142" y="6797167"/>
                  </a:cubicBezTo>
                  <a:lnTo>
                    <a:pt x="326263" y="6806946"/>
                  </a:lnTo>
                  <a:lnTo>
                    <a:pt x="330835" y="6806946"/>
                  </a:lnTo>
                  <a:lnTo>
                    <a:pt x="374015" y="6803898"/>
                  </a:lnTo>
                  <a:cubicBezTo>
                    <a:pt x="419735" y="6797421"/>
                    <a:pt x="464312" y="6781166"/>
                    <a:pt x="504571" y="6755639"/>
                  </a:cubicBezTo>
                  <a:lnTo>
                    <a:pt x="5329555" y="3680079"/>
                  </a:lnTo>
                  <a:cubicBezTo>
                    <a:pt x="5424297" y="3619881"/>
                    <a:pt x="5481320" y="3515741"/>
                    <a:pt x="5481320" y="3403600"/>
                  </a:cubicBezTo>
                  <a:close/>
                </a:path>
              </a:pathLst>
            </a:custGeom>
            <a:blipFill>
              <a:blip r:embed="rId3"/>
              <a:stretch>
                <a:fillRect t="-10318" b="-1031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5400000">
            <a:off x="-7898659" y="1726773"/>
            <a:ext cx="13088971" cy="9971416"/>
          </a:xfrm>
          <a:custGeom>
            <a:avLst/>
            <a:gdLst/>
            <a:ahLst/>
            <a:cxnLst/>
            <a:rect l="l" t="t" r="r" b="b"/>
            <a:pathLst>
              <a:path w="13088971" h="9971416">
                <a:moveTo>
                  <a:pt x="0" y="0"/>
                </a:moveTo>
                <a:lnTo>
                  <a:pt x="13088971" y="0"/>
                </a:lnTo>
                <a:lnTo>
                  <a:pt x="13088971" y="9971416"/>
                </a:lnTo>
                <a:lnTo>
                  <a:pt x="0" y="99714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18897" y="2224916"/>
            <a:ext cx="5127671" cy="1052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 dirty="0">
                <a:solidFill>
                  <a:srgbClr val="FFFFFF"/>
                </a:solidFill>
                <a:latin typeface="HK Grotesk Bold"/>
              </a:rPr>
              <a:t>Discussion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B51A4CB2-FE05-4C6D-BA3D-A7C08EC26EAE}"/>
              </a:ext>
            </a:extLst>
          </p:cNvPr>
          <p:cNvSpPr txBox="1"/>
          <p:nvPr/>
        </p:nvSpPr>
        <p:spPr>
          <a:xfrm>
            <a:off x="8229600" y="3467100"/>
            <a:ext cx="8846238" cy="2816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just">
              <a:lnSpc>
                <a:spcPts val="371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655" dirty="0">
                <a:solidFill>
                  <a:srgbClr val="FFFFFF"/>
                </a:solidFill>
                <a:latin typeface="Canva Sans Bold"/>
              </a:rPr>
              <a:t>Practical Application in Signal Processing.</a:t>
            </a:r>
          </a:p>
          <a:p>
            <a:pPr marL="457200" indent="-457200" algn="just">
              <a:lnSpc>
                <a:spcPts val="371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655" dirty="0">
              <a:solidFill>
                <a:srgbClr val="FFFFFF"/>
              </a:solidFill>
              <a:latin typeface="Canva Sans Bold"/>
            </a:endParaRPr>
          </a:p>
          <a:p>
            <a:pPr marL="457200" indent="-457200" algn="just">
              <a:lnSpc>
                <a:spcPts val="371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655" dirty="0">
                <a:solidFill>
                  <a:srgbClr val="FFFFFF"/>
                </a:solidFill>
                <a:latin typeface="Canva Sans Bold"/>
              </a:rPr>
              <a:t> Bandwidth Optimization through FDM.</a:t>
            </a:r>
          </a:p>
          <a:p>
            <a:pPr marL="457200" indent="-457200" algn="just">
              <a:lnSpc>
                <a:spcPts val="371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655" dirty="0">
              <a:solidFill>
                <a:srgbClr val="FFFFFF"/>
              </a:solidFill>
              <a:latin typeface="Canva Sans Bold"/>
            </a:endParaRPr>
          </a:p>
          <a:p>
            <a:pPr marL="457200" indent="-457200" algn="just">
              <a:lnSpc>
                <a:spcPts val="371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655" dirty="0">
                <a:solidFill>
                  <a:srgbClr val="FFFFFF"/>
                </a:solidFill>
                <a:latin typeface="Canva Sans Bold"/>
              </a:rPr>
              <a:t>Demultiplexing and Demodulation.</a:t>
            </a:r>
          </a:p>
          <a:p>
            <a:pPr marL="457200" indent="-457200" algn="just">
              <a:lnSpc>
                <a:spcPts val="371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655" dirty="0">
              <a:solidFill>
                <a:srgbClr val="FFFFFF"/>
              </a:solidFill>
              <a:latin typeface="Canva Sans Bold"/>
            </a:endParaRPr>
          </a:p>
        </p:txBody>
      </p:sp>
      <p:sp>
        <p:nvSpPr>
          <p:cNvPr id="7" name="AutoShape 9">
            <a:extLst>
              <a:ext uri="{FF2B5EF4-FFF2-40B4-BE49-F238E27FC236}">
                <a16:creationId xmlns:a16="http://schemas.microsoft.com/office/drawing/2014/main" id="{6A1EE907-B305-4864-A4D3-698898D5408F}"/>
              </a:ext>
            </a:extLst>
          </p:cNvPr>
          <p:cNvSpPr/>
          <p:nvPr/>
        </p:nvSpPr>
        <p:spPr>
          <a:xfrm>
            <a:off x="7924800" y="3619501"/>
            <a:ext cx="76200" cy="236220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358730"/>
      </p:ext>
    </p:extLst>
  </p:cSld>
  <p:clrMapOvr>
    <a:masterClrMapping/>
  </p:clrMapOvr>
  <p:transition spd="med" advClick="0" advTm="26384">
    <p:push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5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5400000">
            <a:off x="-4911905" y="-196154"/>
            <a:ext cx="10990969" cy="8850411"/>
            <a:chOff x="0" y="0"/>
            <a:chExt cx="6807031" cy="5481320"/>
          </a:xfrm>
        </p:grpSpPr>
        <p:sp>
          <p:nvSpPr>
            <p:cNvPr id="3" name="Freeform 3"/>
            <p:cNvSpPr/>
            <p:nvPr/>
          </p:nvSpPr>
          <p:spPr>
            <a:xfrm rot="-5400000">
              <a:off x="662813" y="-662813"/>
              <a:ext cx="5481320" cy="6806947"/>
            </a:xfrm>
            <a:custGeom>
              <a:avLst/>
              <a:gdLst/>
              <a:ahLst/>
              <a:cxnLst/>
              <a:rect l="l" t="t" r="r" b="b"/>
              <a:pathLst>
                <a:path w="5481320" h="6806947">
                  <a:moveTo>
                    <a:pt x="5481320" y="3403600"/>
                  </a:moveTo>
                  <a:cubicBezTo>
                    <a:pt x="5481320" y="3291459"/>
                    <a:pt x="5424297" y="3187192"/>
                    <a:pt x="5329555" y="3127121"/>
                  </a:cubicBezTo>
                  <a:lnTo>
                    <a:pt x="504571" y="51308"/>
                  </a:lnTo>
                  <a:cubicBezTo>
                    <a:pt x="451231" y="17399"/>
                    <a:pt x="390398" y="127"/>
                    <a:pt x="329438" y="0"/>
                  </a:cubicBezTo>
                  <a:lnTo>
                    <a:pt x="329438" y="0"/>
                  </a:lnTo>
                  <a:lnTo>
                    <a:pt x="327406" y="0"/>
                  </a:lnTo>
                  <a:lnTo>
                    <a:pt x="327406" y="0"/>
                  </a:lnTo>
                  <a:cubicBezTo>
                    <a:pt x="273431" y="127"/>
                    <a:pt x="219456" y="13589"/>
                    <a:pt x="170307" y="40513"/>
                  </a:cubicBezTo>
                  <a:cubicBezTo>
                    <a:pt x="65278" y="98044"/>
                    <a:pt x="0" y="208280"/>
                    <a:pt x="0" y="328041"/>
                  </a:cubicBezTo>
                  <a:lnTo>
                    <a:pt x="0" y="6479032"/>
                  </a:lnTo>
                  <a:cubicBezTo>
                    <a:pt x="0" y="6598919"/>
                    <a:pt x="65151" y="6709156"/>
                    <a:pt x="170307" y="6766687"/>
                  </a:cubicBezTo>
                  <a:lnTo>
                    <a:pt x="170307" y="6766814"/>
                  </a:lnTo>
                  <a:cubicBezTo>
                    <a:pt x="194818" y="6780149"/>
                    <a:pt x="220726" y="6790309"/>
                    <a:pt x="247142" y="6797167"/>
                  </a:cubicBezTo>
                  <a:lnTo>
                    <a:pt x="326263" y="6806946"/>
                  </a:lnTo>
                  <a:lnTo>
                    <a:pt x="330835" y="6806946"/>
                  </a:lnTo>
                  <a:lnTo>
                    <a:pt x="374015" y="6803898"/>
                  </a:lnTo>
                  <a:cubicBezTo>
                    <a:pt x="419735" y="6797421"/>
                    <a:pt x="464312" y="6781166"/>
                    <a:pt x="504571" y="6755639"/>
                  </a:cubicBezTo>
                  <a:lnTo>
                    <a:pt x="5329555" y="3680079"/>
                  </a:lnTo>
                  <a:cubicBezTo>
                    <a:pt x="5424297" y="3619881"/>
                    <a:pt x="5481320" y="3515741"/>
                    <a:pt x="5481320" y="3403600"/>
                  </a:cubicBezTo>
                  <a:close/>
                </a:path>
              </a:pathLst>
            </a:custGeom>
            <a:blipFill>
              <a:blip r:embed="rId3"/>
              <a:stretch>
                <a:fillRect t="-10318" b="-1031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5400000">
            <a:off x="-7898659" y="1726773"/>
            <a:ext cx="13088971" cy="9971416"/>
          </a:xfrm>
          <a:custGeom>
            <a:avLst/>
            <a:gdLst/>
            <a:ahLst/>
            <a:cxnLst/>
            <a:rect l="l" t="t" r="r" b="b"/>
            <a:pathLst>
              <a:path w="13088971" h="9971416">
                <a:moveTo>
                  <a:pt x="0" y="0"/>
                </a:moveTo>
                <a:lnTo>
                  <a:pt x="13088971" y="0"/>
                </a:lnTo>
                <a:lnTo>
                  <a:pt x="13088971" y="9971416"/>
                </a:lnTo>
                <a:lnTo>
                  <a:pt x="0" y="99714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18897" y="2224916"/>
            <a:ext cx="5127671" cy="1052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 dirty="0">
                <a:solidFill>
                  <a:srgbClr val="FFFFFF"/>
                </a:solidFill>
                <a:latin typeface="HK Grotesk Bold"/>
              </a:rPr>
              <a:t>Conclusion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41F00E9D-AFAC-4322-9AE7-ED06BBE06884}"/>
              </a:ext>
            </a:extLst>
          </p:cNvPr>
          <p:cNvSpPr txBox="1"/>
          <p:nvPr/>
        </p:nvSpPr>
        <p:spPr>
          <a:xfrm>
            <a:off x="8229600" y="3467100"/>
            <a:ext cx="8846238" cy="1392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18"/>
              </a:lnSpc>
              <a:spcBef>
                <a:spcPct val="0"/>
              </a:spcBef>
            </a:pPr>
            <a:r>
              <a:rPr lang="en-US" sz="2655" dirty="0">
                <a:solidFill>
                  <a:srgbClr val="FFFFFF"/>
                </a:solidFill>
                <a:latin typeface="Canva Sans Bold"/>
              </a:rPr>
              <a:t>The experiment offers a practical understanding of modulation and multiplexing techniques used in communication systems. </a:t>
            </a:r>
          </a:p>
        </p:txBody>
      </p:sp>
      <p:sp>
        <p:nvSpPr>
          <p:cNvPr id="7" name="AutoShape 9">
            <a:extLst>
              <a:ext uri="{FF2B5EF4-FFF2-40B4-BE49-F238E27FC236}">
                <a16:creationId xmlns:a16="http://schemas.microsoft.com/office/drawing/2014/main" id="{5F16D32B-6CA5-43A2-8026-74874428314B}"/>
              </a:ext>
            </a:extLst>
          </p:cNvPr>
          <p:cNvSpPr/>
          <p:nvPr/>
        </p:nvSpPr>
        <p:spPr>
          <a:xfrm>
            <a:off x="7924800" y="3619501"/>
            <a:ext cx="0" cy="124035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79955"/>
      </p:ext>
    </p:extLst>
  </p:cSld>
  <p:clrMapOvr>
    <a:masterClrMapping/>
  </p:clrMapOvr>
  <p:transition spd="med" advClick="0" advTm="26384">
    <p:push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90500"/>
            <a:ext cx="18288000" cy="108204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333" b="-93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2895600" y="-190500"/>
            <a:ext cx="25069800" cy="11204597"/>
            <a:chOff x="0" y="0"/>
            <a:chExt cx="4269464" cy="408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69464" cy="4087467"/>
            </a:xfrm>
            <a:custGeom>
              <a:avLst/>
              <a:gdLst/>
              <a:ahLst/>
              <a:cxnLst/>
              <a:rect l="l" t="t" r="r" b="b"/>
              <a:pathLst>
                <a:path w="4269464" h="4087467">
                  <a:moveTo>
                    <a:pt x="0" y="0"/>
                  </a:moveTo>
                  <a:lnTo>
                    <a:pt x="4269464" y="0"/>
                  </a:lnTo>
                  <a:lnTo>
                    <a:pt x="4269464" y="4087467"/>
                  </a:lnTo>
                  <a:lnTo>
                    <a:pt x="0" y="4087467"/>
                  </a:lnTo>
                  <a:close/>
                </a:path>
              </a:pathLst>
            </a:custGeom>
            <a:solidFill>
              <a:srgbClr val="363D4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248400" y="4076700"/>
            <a:ext cx="4867779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0F4F8"/>
                </a:solidFill>
                <a:latin typeface="Canva Sans Bold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627003853"/>
      </p:ext>
    </p:extLst>
  </p:cSld>
  <p:clrMapOvr>
    <a:masterClrMapping/>
  </p:clrMapOvr>
  <p:transition spd="med" advClick="0" advTm="26384">
    <p:push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31" y="-917597"/>
            <a:ext cx="12364131" cy="11204597"/>
            <a:chOff x="0" y="0"/>
            <a:chExt cx="4510468" cy="408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10468" cy="4087467"/>
            </a:xfrm>
            <a:custGeom>
              <a:avLst/>
              <a:gdLst/>
              <a:ahLst/>
              <a:cxnLst/>
              <a:rect l="l" t="t" r="r" b="b"/>
              <a:pathLst>
                <a:path w="4510468" h="4087467">
                  <a:moveTo>
                    <a:pt x="0" y="0"/>
                  </a:moveTo>
                  <a:lnTo>
                    <a:pt x="4510468" y="0"/>
                  </a:lnTo>
                  <a:lnTo>
                    <a:pt x="4510468" y="4087467"/>
                  </a:lnTo>
                  <a:lnTo>
                    <a:pt x="0" y="4087467"/>
                  </a:lnTo>
                  <a:close/>
                </a:path>
              </a:pathLst>
            </a:custGeom>
            <a:solidFill>
              <a:srgbClr val="363D4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07831" y="1670137"/>
            <a:ext cx="5098745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9FBCED"/>
                </a:solidFill>
                <a:latin typeface="HK Grotesk Bold"/>
              </a:rPr>
              <a:t>GROUP MEMBER</a:t>
            </a:r>
          </a:p>
        </p:txBody>
      </p:sp>
      <p:graphicFrame>
        <p:nvGraphicFramePr>
          <p:cNvPr id="42" name="Table 42">
            <a:extLst>
              <a:ext uri="{FF2B5EF4-FFF2-40B4-BE49-F238E27FC236}">
                <a16:creationId xmlns:a16="http://schemas.microsoft.com/office/drawing/2014/main" id="{A21313AE-848E-4582-A1CC-450555CFF5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076372"/>
              </p:ext>
            </p:extLst>
          </p:nvPr>
        </p:nvGraphicFramePr>
        <p:xfrm>
          <a:off x="2128296" y="3572181"/>
          <a:ext cx="9217342" cy="3291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53342">
                  <a:extLst>
                    <a:ext uri="{9D8B030D-6E8A-4147-A177-3AD203B41FA5}">
                      <a16:colId xmlns:a16="http://schemas.microsoft.com/office/drawing/2014/main" val="48424987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4798413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 b="1" u="none" dirty="0">
                          <a:solidFill>
                            <a:srgbClr val="FFFFFF"/>
                          </a:solidFill>
                          <a:latin typeface="Canva Sans Bold"/>
                        </a:rPr>
                        <a:t>NAME</a:t>
                      </a:r>
                      <a:endParaRPr lang="en-US" sz="3000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u="none" dirty="0">
                          <a:solidFill>
                            <a:srgbClr val="FFFFFF"/>
                          </a:solidFill>
                          <a:latin typeface="Canva Sans Bold"/>
                        </a:rPr>
                        <a:t>ID </a:t>
                      </a:r>
                      <a:endParaRPr lang="en-US" sz="3000" b="1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896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latin typeface="Canva Sans Bold"/>
                        </a:rPr>
                        <a:t>MD. SHAHRIAR PARVEZ SHAMIM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latin typeface="Canva Sans Bold"/>
                        </a:rPr>
                        <a:t>21-44998-2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701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latin typeface="Canva Sans Bold"/>
                        </a:rPr>
                        <a:t>ASHFAT AHMAD MEDUL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FFFF"/>
                          </a:solidFill>
                          <a:latin typeface="Canva Sans Bold"/>
                        </a:rPr>
                        <a:t>21-44854-2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115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latin typeface="Canva Sans Bold"/>
                        </a:rPr>
                        <a:t>MD. ABU HOJIFA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FFFF"/>
                          </a:solidFill>
                          <a:latin typeface="Canva Sans Bold"/>
                        </a:rPr>
                        <a:t>21-45081-2 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07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>
                          <a:solidFill>
                            <a:srgbClr val="FFFFFF"/>
                          </a:solidFill>
                          <a:latin typeface="Canva Sans Bold"/>
                        </a:rPr>
                        <a:t>MD. AL FAIAZ RAHMAN FAHIM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FFFF"/>
                          </a:solidFill>
                          <a:latin typeface="Canva Sans Bold"/>
                        </a:rPr>
                        <a:t>21-45080-2 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573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latin typeface="Canva Sans Bold"/>
                        </a:rPr>
                        <a:t>MD. OMAR FARUK SAKIB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latin typeface="Canva Sans Bold"/>
                        </a:rPr>
                        <a:t>21-45077-2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47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FFFFF"/>
                        </a:solidFill>
                        <a:latin typeface="Canva Sans Bol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306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5202284"/>
      </p:ext>
    </p:extLst>
  </p:cSld>
  <p:clrMapOvr>
    <a:masterClrMapping/>
  </p:clrMapOvr>
  <p:transition spd="med" advClick="0" advTm="26384">
    <p:push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331213" y="0"/>
            <a:ext cx="11703488" cy="11204597"/>
          </a:xfrm>
          <a:custGeom>
            <a:avLst/>
            <a:gdLst/>
            <a:ahLst/>
            <a:cxnLst/>
            <a:rect l="l" t="t" r="r" b="b"/>
            <a:pathLst>
              <a:path w="4269464" h="4087467">
                <a:moveTo>
                  <a:pt x="0" y="0"/>
                </a:moveTo>
                <a:lnTo>
                  <a:pt x="4269464" y="0"/>
                </a:lnTo>
                <a:lnTo>
                  <a:pt x="4269464" y="4087467"/>
                </a:lnTo>
                <a:lnTo>
                  <a:pt x="0" y="4087467"/>
                </a:lnTo>
                <a:close/>
              </a:path>
            </a:pathLst>
          </a:custGeom>
          <a:solidFill>
            <a:srgbClr val="363D4A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371600" y="1714500"/>
            <a:ext cx="4811357" cy="1087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58"/>
              </a:lnSpc>
            </a:pPr>
            <a:r>
              <a:rPr lang="en-US" sz="6327" dirty="0">
                <a:solidFill>
                  <a:srgbClr val="FFFFFF"/>
                </a:solidFill>
                <a:latin typeface="Canva Sans Bold"/>
              </a:rPr>
              <a:t>OBJECTIVE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786478"/>
            <a:ext cx="847885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 Bold"/>
              </a:rPr>
              <a:t>To explore ASK modulation for converting digital data into analog signals.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131357"/>
            <a:ext cx="847885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 Bold"/>
              </a:rPr>
              <a:t>To explain FDM's role in multiplexing multiple analog signals.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475017"/>
            <a:ext cx="847885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 Bold"/>
              </a:rPr>
              <a:t>To demonstrate the de-multiplexing process for retrieving individual analog signals.</a:t>
            </a:r>
          </a:p>
        </p:txBody>
      </p:sp>
    </p:spTree>
  </p:cSld>
  <p:clrMapOvr>
    <a:masterClrMapping/>
  </p:clrMapOvr>
  <p:transition spd="med" advClick="0" advTm="26384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5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7956844" y="6916178"/>
            <a:ext cx="7132221" cy="1832899"/>
            <a:chOff x="0" y="57151"/>
            <a:chExt cx="9509628" cy="2443865"/>
          </a:xfrm>
        </p:grpSpPr>
        <p:sp>
          <p:nvSpPr>
            <p:cNvPr id="8" name="TextBox 8"/>
            <p:cNvSpPr txBox="1"/>
            <p:nvPr/>
          </p:nvSpPr>
          <p:spPr>
            <a:xfrm>
              <a:off x="0" y="889635"/>
              <a:ext cx="9509628" cy="1611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697" lvl="1" indent="-323848">
                <a:lnSpc>
                  <a:spcPts val="3119"/>
                </a:lnSpc>
                <a:buFont typeface="Arial"/>
                <a:buChar char="•"/>
              </a:pPr>
              <a:r>
                <a:rPr lang="en-US" sz="2999" dirty="0">
                  <a:solidFill>
                    <a:srgbClr val="9FBCED"/>
                  </a:solidFill>
                  <a:latin typeface="HK Grotesk"/>
                </a:rPr>
                <a:t>FDM (Frequency Division Multiplexing)</a:t>
              </a:r>
            </a:p>
            <a:p>
              <a:pPr marL="647697" lvl="1" indent="-323848">
                <a:lnSpc>
                  <a:spcPts val="3119"/>
                </a:lnSpc>
                <a:buFont typeface="Arial"/>
                <a:buChar char="•"/>
              </a:pPr>
              <a:r>
                <a:rPr lang="en-US" sz="2999" dirty="0">
                  <a:solidFill>
                    <a:srgbClr val="9FBCED"/>
                  </a:solidFill>
                  <a:latin typeface="HK Grotesk Medium"/>
                </a:rPr>
                <a:t>TDM (Time Division Multiplexing)</a:t>
              </a:r>
            </a:p>
            <a:p>
              <a:pPr marL="647697" lvl="1" indent="-323848">
                <a:lnSpc>
                  <a:spcPts val="3119"/>
                </a:lnSpc>
                <a:buFont typeface="Arial"/>
                <a:buChar char="•"/>
              </a:pPr>
              <a:r>
                <a:rPr lang="en-US" sz="2999" dirty="0">
                  <a:solidFill>
                    <a:srgbClr val="9FBCED"/>
                  </a:solidFill>
                  <a:latin typeface="HK Grotesk Medium"/>
                </a:rPr>
                <a:t>WDM (</a:t>
              </a:r>
              <a:r>
                <a:rPr lang="en-US" sz="2800" dirty="0">
                  <a:solidFill>
                    <a:srgbClr val="9FBCED"/>
                  </a:solidFill>
                  <a:latin typeface="HK Grotesk Medium"/>
                </a:rPr>
                <a:t>Wavelength Division Multiplexing</a:t>
              </a:r>
              <a:r>
                <a:rPr lang="en-US" sz="2999" dirty="0">
                  <a:solidFill>
                    <a:srgbClr val="9FBCED"/>
                  </a:solidFill>
                  <a:latin typeface="HK Grotesk Medium"/>
                </a:rPr>
                <a:t>)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430089" y="57151"/>
              <a:ext cx="8513716" cy="525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F0F4F8"/>
                  </a:solidFill>
                  <a:latin typeface="HK Grotesk Bold"/>
                </a:rPr>
                <a:t> Three Types of Multiplexing: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247730" y="1123950"/>
            <a:ext cx="4757275" cy="663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HK Grotesk Bold"/>
              </a:rPr>
              <a:t>INTRODUCTION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247730" y="2072458"/>
            <a:ext cx="6550447" cy="663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5000" dirty="0">
                <a:solidFill>
                  <a:srgbClr val="9FBCED"/>
                </a:solidFill>
                <a:latin typeface="HK Grotesk Bold"/>
              </a:rPr>
              <a:t>What Is Multiplexing?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702793" y="3090556"/>
            <a:ext cx="9723346" cy="818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8308" lvl="1" indent="-254154">
              <a:lnSpc>
                <a:spcPts val="3296"/>
              </a:lnSpc>
              <a:buFont typeface="Arial"/>
              <a:buChar char="•"/>
            </a:pPr>
            <a:r>
              <a:rPr lang="en-US" sz="2354" dirty="0">
                <a:solidFill>
                  <a:srgbClr val="FFFFFF"/>
                </a:solidFill>
                <a:latin typeface="Canva Sans Bold"/>
              </a:rPr>
              <a:t>Combining Signals</a:t>
            </a:r>
            <a:endParaRPr lang="en-US" sz="2354" dirty="0">
              <a:solidFill>
                <a:srgbClr val="FFFFFF"/>
              </a:solidFill>
              <a:latin typeface="Canva Sans"/>
            </a:endParaRPr>
          </a:p>
          <a:p>
            <a:pPr marL="508308" lvl="1" indent="-254154">
              <a:lnSpc>
                <a:spcPts val="3296"/>
              </a:lnSpc>
              <a:buFont typeface="Arial"/>
              <a:buChar char="•"/>
            </a:pPr>
            <a:r>
              <a:rPr lang="en-US" sz="2354" dirty="0">
                <a:solidFill>
                  <a:srgbClr val="FFFFFF"/>
                </a:solidFill>
                <a:latin typeface="Canva Sans Bold"/>
              </a:rPr>
              <a:t>Optimizing Resource Usage</a:t>
            </a:r>
            <a:endParaRPr lang="en-US" sz="2354" dirty="0">
              <a:solidFill>
                <a:srgbClr val="FFFFFF"/>
              </a:solidFill>
              <a:latin typeface="Canva Sans"/>
            </a:endParaRPr>
          </a:p>
        </p:txBody>
      </p:sp>
    </p:spTree>
  </p:cSld>
  <p:clrMapOvr>
    <a:masterClrMapping/>
  </p:clrMapOvr>
  <p:transition spd="med" advClick="0" advTm="26384">
    <p:push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5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905414" y="2508058"/>
            <a:ext cx="5369744" cy="5038278"/>
          </a:xfrm>
          <a:custGeom>
            <a:avLst/>
            <a:gdLst/>
            <a:ahLst/>
            <a:cxnLst/>
            <a:rect l="l" t="t" r="r" b="b"/>
            <a:pathLst>
              <a:path w="5369744" h="5038278">
                <a:moveTo>
                  <a:pt x="0" y="0"/>
                </a:moveTo>
                <a:lnTo>
                  <a:pt x="5369744" y="0"/>
                </a:lnTo>
                <a:lnTo>
                  <a:pt x="5369744" y="5038279"/>
                </a:lnTo>
                <a:lnTo>
                  <a:pt x="0" y="5038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8608596" y="1410007"/>
            <a:ext cx="4757275" cy="663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HK Grotesk Bold"/>
              </a:rPr>
              <a:t>INTRODUCTION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08596" y="2603308"/>
            <a:ext cx="7447034" cy="663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5000" dirty="0">
                <a:solidFill>
                  <a:srgbClr val="9FBCED"/>
                </a:solidFill>
                <a:latin typeface="HK Grotesk Bold"/>
              </a:rPr>
              <a:t>What Is DE-Multiplexing?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92186" y="3931034"/>
            <a:ext cx="9894710" cy="893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>
              <a:lnSpc>
                <a:spcPts val="3640"/>
              </a:lnSpc>
              <a:buFont typeface="Arial"/>
              <a:buChar char="•"/>
            </a:pPr>
            <a:r>
              <a:rPr lang="en-US" sz="2600" dirty="0">
                <a:solidFill>
                  <a:srgbClr val="F0F4F8"/>
                </a:solidFill>
                <a:latin typeface="Canva Sans Bold"/>
              </a:rPr>
              <a:t>Signal Separation</a:t>
            </a:r>
            <a:endParaRPr lang="en-US" sz="2600" dirty="0">
              <a:solidFill>
                <a:srgbClr val="F0F4F8"/>
              </a:solidFill>
              <a:latin typeface="Canva Sans"/>
            </a:endParaRPr>
          </a:p>
          <a:p>
            <a:pPr marL="561341" lvl="1" indent="-280670">
              <a:lnSpc>
                <a:spcPts val="3640"/>
              </a:lnSpc>
              <a:buFont typeface="Arial"/>
              <a:buChar char="•"/>
            </a:pPr>
            <a:r>
              <a:rPr lang="en-US" sz="2600" dirty="0">
                <a:solidFill>
                  <a:srgbClr val="F0F4F8"/>
                </a:solidFill>
                <a:latin typeface="Canva Sans Bold"/>
              </a:rPr>
              <a:t>Data Retrieval</a:t>
            </a:r>
            <a:endParaRPr lang="en-US" sz="2600" dirty="0">
              <a:solidFill>
                <a:srgbClr val="F0F4F8"/>
              </a:solidFill>
              <a:latin typeface="Canva Sans"/>
            </a:endParaRPr>
          </a:p>
        </p:txBody>
      </p:sp>
      <p:grpSp>
        <p:nvGrpSpPr>
          <p:cNvPr id="12" name="Group 7">
            <a:extLst>
              <a:ext uri="{FF2B5EF4-FFF2-40B4-BE49-F238E27FC236}">
                <a16:creationId xmlns:a16="http://schemas.microsoft.com/office/drawing/2014/main" id="{48768993-FB9A-6700-2ED0-C0EA3746206D}"/>
              </a:ext>
            </a:extLst>
          </p:cNvPr>
          <p:cNvGrpSpPr/>
          <p:nvPr/>
        </p:nvGrpSpPr>
        <p:grpSpPr>
          <a:xfrm>
            <a:off x="8900002" y="6777088"/>
            <a:ext cx="7132221" cy="1832899"/>
            <a:chOff x="0" y="57151"/>
            <a:chExt cx="9509628" cy="2443865"/>
          </a:xfrm>
        </p:grpSpPr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BBDDDC65-1B3F-B59B-3A45-5D8A290E7CB1}"/>
                </a:ext>
              </a:extLst>
            </p:cNvPr>
            <p:cNvSpPr txBox="1"/>
            <p:nvPr/>
          </p:nvSpPr>
          <p:spPr>
            <a:xfrm>
              <a:off x="0" y="889635"/>
              <a:ext cx="9509628" cy="1611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697" lvl="1" indent="-323848">
                <a:lnSpc>
                  <a:spcPts val="3119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9FBCED"/>
                  </a:solidFill>
                  <a:latin typeface="HK Grotesk"/>
                </a:rPr>
                <a:t>FDDM (Frequency Division </a:t>
              </a:r>
              <a:r>
                <a:rPr lang="en-US" sz="2400" dirty="0">
                  <a:solidFill>
                    <a:srgbClr val="9FBCED"/>
                  </a:solidFill>
                  <a:latin typeface="HK Grotesk Medium"/>
                </a:rPr>
                <a:t>Demultiplexing</a:t>
              </a:r>
              <a:r>
                <a:rPr lang="en-US" sz="2400" dirty="0">
                  <a:solidFill>
                    <a:srgbClr val="9FBCED"/>
                  </a:solidFill>
                  <a:latin typeface="HK Grotesk"/>
                </a:rPr>
                <a:t>)</a:t>
              </a:r>
            </a:p>
            <a:p>
              <a:pPr marL="647697" lvl="1" indent="-323848">
                <a:lnSpc>
                  <a:spcPts val="3119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9FBCED"/>
                  </a:solidFill>
                  <a:latin typeface="HK Grotesk Medium"/>
                </a:rPr>
                <a:t>TDM (Time Division Demultiplexing)</a:t>
              </a:r>
            </a:p>
            <a:p>
              <a:pPr marL="647697" lvl="1" indent="-323848">
                <a:lnSpc>
                  <a:spcPts val="3119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9FBCED"/>
                  </a:solidFill>
                  <a:latin typeface="HK Grotesk Medium"/>
                </a:rPr>
                <a:t>WDDM (Wavelength Division Demultiplexing</a:t>
              </a:r>
              <a:r>
                <a:rPr lang="en-US" sz="2999" dirty="0">
                  <a:solidFill>
                    <a:srgbClr val="9FBCED"/>
                  </a:solidFill>
                  <a:latin typeface="HK Grotesk Medium"/>
                </a:rPr>
                <a:t>)</a:t>
              </a:r>
            </a:p>
          </p:txBody>
        </p:sp>
        <p:sp>
          <p:nvSpPr>
            <p:cNvPr id="14" name="TextBox 9">
              <a:extLst>
                <a:ext uri="{FF2B5EF4-FFF2-40B4-BE49-F238E27FC236}">
                  <a16:creationId xmlns:a16="http://schemas.microsoft.com/office/drawing/2014/main" id="{A74A1CA8-840E-3563-E495-34669BB4CC33}"/>
                </a:ext>
              </a:extLst>
            </p:cNvPr>
            <p:cNvSpPr txBox="1"/>
            <p:nvPr/>
          </p:nvSpPr>
          <p:spPr>
            <a:xfrm>
              <a:off x="430089" y="57151"/>
              <a:ext cx="8513716" cy="525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F0F4F8"/>
                  </a:solidFill>
                  <a:latin typeface="HK Grotesk Bold"/>
                </a:rPr>
                <a:t> Three Types of Multiplexing:</a:t>
              </a:r>
            </a:p>
          </p:txBody>
        </p:sp>
      </p:grpSp>
    </p:spTree>
  </p:cSld>
  <p:clrMapOvr>
    <a:masterClrMapping/>
  </p:clrMapOvr>
  <p:transition spd="med" advClick="0" advTm="26384">
    <p:push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5">
            <a:extLst>
              <a:ext uri="{FF2B5EF4-FFF2-40B4-BE49-F238E27FC236}">
                <a16:creationId xmlns:a16="http://schemas.microsoft.com/office/drawing/2014/main" id="{761DEAFC-9F35-0C7D-ECBB-DD0A86966180}"/>
              </a:ext>
            </a:extLst>
          </p:cNvPr>
          <p:cNvSpPr txBox="1"/>
          <p:nvPr/>
        </p:nvSpPr>
        <p:spPr>
          <a:xfrm>
            <a:off x="7555853" y="247538"/>
            <a:ext cx="5245747" cy="628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54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INTRODUCTION</a:t>
            </a:r>
          </a:p>
        </p:txBody>
      </p:sp>
      <p:sp>
        <p:nvSpPr>
          <p:cNvPr id="3" name="TextBox 16">
            <a:extLst>
              <a:ext uri="{FF2B5EF4-FFF2-40B4-BE49-F238E27FC236}">
                <a16:creationId xmlns:a16="http://schemas.microsoft.com/office/drawing/2014/main" id="{A8CBD4DA-5103-B509-B8AB-9E9DF6BE795D}"/>
              </a:ext>
            </a:extLst>
          </p:cNvPr>
          <p:cNvSpPr txBox="1"/>
          <p:nvPr/>
        </p:nvSpPr>
        <p:spPr>
          <a:xfrm>
            <a:off x="8382000" y="1314723"/>
            <a:ext cx="4267200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4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What Is FDM?</a:t>
            </a: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6D4E6140-AFEE-85D6-71B9-2408798F9349}"/>
              </a:ext>
            </a:extLst>
          </p:cNvPr>
          <p:cNvSpPr txBox="1"/>
          <p:nvPr/>
        </p:nvSpPr>
        <p:spPr>
          <a:xfrm>
            <a:off x="3886200" y="2314745"/>
            <a:ext cx="13944600" cy="1380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55"/>
              </a:lnSpc>
              <a:spcBef>
                <a:spcPct val="0"/>
              </a:spcBef>
            </a:pPr>
            <a:r>
              <a:rPr lang="en-GB" sz="2611" b="1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FDM (Frequency Division Multiplexing)</a:t>
            </a:r>
            <a:r>
              <a:rPr lang="en-GB" sz="2611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: is a data communication technique that enables simultaneous transmission of multiple signals by dividing the available frequency bandwidth into non-overlapping bands.</a:t>
            </a:r>
            <a:endParaRPr lang="en-US" sz="2611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AutoShape 18">
            <a:extLst>
              <a:ext uri="{FF2B5EF4-FFF2-40B4-BE49-F238E27FC236}">
                <a16:creationId xmlns:a16="http://schemas.microsoft.com/office/drawing/2014/main" id="{D3895612-8B13-4834-B5F2-FC7A65789FD7}"/>
              </a:ext>
            </a:extLst>
          </p:cNvPr>
          <p:cNvSpPr/>
          <p:nvPr/>
        </p:nvSpPr>
        <p:spPr>
          <a:xfrm flipH="1">
            <a:off x="3657600" y="2400300"/>
            <a:ext cx="0" cy="1244165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2C2661B7-4746-56B4-202C-173372510FE1}"/>
              </a:ext>
            </a:extLst>
          </p:cNvPr>
          <p:cNvSpPr txBox="1"/>
          <p:nvPr/>
        </p:nvSpPr>
        <p:spPr>
          <a:xfrm>
            <a:off x="8915400" y="3924300"/>
            <a:ext cx="2895600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4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Key points</a:t>
            </a: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46ACB1E7-FDA9-AAEF-CEE3-C9FC82F6C04A}"/>
              </a:ext>
            </a:extLst>
          </p:cNvPr>
          <p:cNvSpPr txBox="1"/>
          <p:nvPr/>
        </p:nvSpPr>
        <p:spPr>
          <a:xfrm>
            <a:off x="3886200" y="4781277"/>
            <a:ext cx="14249400" cy="4227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55"/>
              </a:lnSpc>
              <a:spcBef>
                <a:spcPct val="0"/>
              </a:spcBef>
            </a:pPr>
            <a:r>
              <a:rPr lang="en-GB" sz="2611" b="1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Multiplexing: </a:t>
            </a:r>
            <a:r>
              <a:rPr lang="en-GB" sz="2611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FDM allows multiple signals to be combined onto a single transmission medium. </a:t>
            </a:r>
          </a:p>
          <a:p>
            <a:pPr algn="just">
              <a:lnSpc>
                <a:spcPts val="3655"/>
              </a:lnSpc>
              <a:spcBef>
                <a:spcPct val="0"/>
              </a:spcBef>
            </a:pPr>
            <a:br>
              <a:rPr lang="en-GB" sz="2611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GB" sz="2611" b="1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Simultaneous Transmission: </a:t>
            </a:r>
            <a:r>
              <a:rPr lang="en-GB" sz="2611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FDM enables simultaneous transmission of multiple signals over the same communication medium.</a:t>
            </a:r>
          </a:p>
          <a:p>
            <a:pPr algn="just">
              <a:lnSpc>
                <a:spcPts val="3655"/>
              </a:lnSpc>
              <a:spcBef>
                <a:spcPct val="0"/>
              </a:spcBef>
            </a:pPr>
            <a:endParaRPr lang="en-GB" sz="2611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>
              <a:lnSpc>
                <a:spcPts val="3655"/>
              </a:lnSpc>
              <a:spcBef>
                <a:spcPct val="0"/>
              </a:spcBef>
            </a:pPr>
            <a:r>
              <a:rPr lang="en-GB" sz="2611" b="1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Applications: </a:t>
            </a:r>
            <a:r>
              <a:rPr lang="en-GB" sz="2611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FDM is commonly used in various communication systems, including traditional </a:t>
            </a:r>
            <a:r>
              <a:rPr lang="en-GB" sz="2611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analog</a:t>
            </a:r>
            <a:r>
              <a:rPr lang="en-GB" sz="2611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telephone lines, radio broadcasting, and cable television.</a:t>
            </a:r>
          </a:p>
          <a:p>
            <a:pPr algn="just">
              <a:lnSpc>
                <a:spcPts val="3655"/>
              </a:lnSpc>
              <a:spcBef>
                <a:spcPct val="0"/>
              </a:spcBef>
            </a:pPr>
            <a:endParaRPr lang="en-GB" sz="2611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>
              <a:lnSpc>
                <a:spcPts val="3655"/>
              </a:lnSpc>
              <a:spcBef>
                <a:spcPct val="0"/>
              </a:spcBef>
            </a:pPr>
            <a:r>
              <a:rPr lang="en-GB" sz="2611" b="1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Challenges: </a:t>
            </a:r>
            <a:r>
              <a:rPr lang="en-GB" sz="2611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It may face challenges such as crosstalk between channels if not properly managed. </a:t>
            </a:r>
          </a:p>
        </p:txBody>
      </p:sp>
    </p:spTree>
    <p:extLst>
      <p:ext uri="{BB962C8B-B14F-4D97-AF65-F5344CB8AC3E}">
        <p14:creationId xmlns:p14="http://schemas.microsoft.com/office/powerpoint/2010/main" val="979107610"/>
      </p:ext>
    </p:extLst>
  </p:cSld>
  <p:clrMapOvr>
    <a:masterClrMapping/>
  </p:clrMapOvr>
  <p:transition spd="med" advClick="0" advTm="26384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 animBg="1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56F6AADE-AF99-1F0A-867E-FB93DA54E25A}"/>
              </a:ext>
            </a:extLst>
          </p:cNvPr>
          <p:cNvSpPr txBox="1"/>
          <p:nvPr/>
        </p:nvSpPr>
        <p:spPr>
          <a:xfrm>
            <a:off x="6890146" y="114300"/>
            <a:ext cx="6292453" cy="900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6000" dirty="0">
                <a:latin typeface="Canva Sans Bold"/>
              </a:rPr>
              <a:t>PROCEDURES</a:t>
            </a: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FC99A7C7-9279-C2EE-B84F-EAEF4C733E1B}"/>
              </a:ext>
            </a:extLst>
          </p:cNvPr>
          <p:cNvSpPr txBox="1"/>
          <p:nvPr/>
        </p:nvSpPr>
        <p:spPr>
          <a:xfrm>
            <a:off x="4191000" y="1148409"/>
            <a:ext cx="12801600" cy="89480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3531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522" dirty="0">
                <a:latin typeface="Canva Sans Bold"/>
              </a:rPr>
              <a:t>Two 8-bit binary digital data was taken.</a:t>
            </a:r>
          </a:p>
          <a:p>
            <a:pPr marL="514350" indent="-514350">
              <a:lnSpc>
                <a:spcPts val="3531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endParaRPr lang="en-US" sz="2522" dirty="0">
              <a:latin typeface="Canva Sans Bold"/>
            </a:endParaRPr>
          </a:p>
          <a:p>
            <a:pPr marL="571500" indent="-571500">
              <a:lnSpc>
                <a:spcPts val="3531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522" dirty="0">
                <a:latin typeface="Canva Sans Bold"/>
              </a:rPr>
              <a:t>These two 8-bit binary data was passed through ASK modulation separately using the ASK modulation process.</a:t>
            </a:r>
          </a:p>
          <a:p>
            <a:pPr marL="514350" indent="-514350">
              <a:lnSpc>
                <a:spcPts val="3531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endParaRPr lang="en-US" sz="2522" dirty="0">
              <a:latin typeface="Canva Sans Bold"/>
            </a:endParaRPr>
          </a:p>
          <a:p>
            <a:pPr marL="571500" indent="-571500">
              <a:lnSpc>
                <a:spcPts val="3531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522" dirty="0">
                <a:latin typeface="Canva Sans Bold"/>
              </a:rPr>
              <a:t>The result analog signal of the input digital signal was plotted in a graph.</a:t>
            </a:r>
          </a:p>
          <a:p>
            <a:pPr marL="514350" indent="-514350">
              <a:lnSpc>
                <a:spcPts val="3531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endParaRPr lang="en-US" sz="2522" dirty="0">
              <a:latin typeface="Canva Sans Bold"/>
            </a:endParaRPr>
          </a:p>
          <a:p>
            <a:pPr marL="571500" indent="-571500">
              <a:lnSpc>
                <a:spcPts val="3531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522" dirty="0">
                <a:latin typeface="Canva Sans Bold"/>
              </a:rPr>
              <a:t>The analog signals were then passed to the FDM modulation process by converting them into one composite signal.</a:t>
            </a:r>
          </a:p>
          <a:p>
            <a:pPr marL="514350" indent="-514350">
              <a:lnSpc>
                <a:spcPts val="3531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endParaRPr lang="en-US" sz="2522" dirty="0">
              <a:latin typeface="Canva Sans Bold"/>
            </a:endParaRPr>
          </a:p>
          <a:p>
            <a:pPr marL="571500" indent="-571500">
              <a:lnSpc>
                <a:spcPts val="3531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522" dirty="0">
                <a:latin typeface="Canva Sans Bold"/>
              </a:rPr>
              <a:t>The composite signal was plotted on the graph.</a:t>
            </a:r>
          </a:p>
          <a:p>
            <a:pPr marL="514350" indent="-514350">
              <a:lnSpc>
                <a:spcPts val="3531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endParaRPr lang="en-US" sz="2522" dirty="0">
              <a:latin typeface="Canva Sans Bold"/>
            </a:endParaRPr>
          </a:p>
          <a:p>
            <a:pPr marL="571500" indent="-571500">
              <a:lnSpc>
                <a:spcPts val="3531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522" dirty="0">
                <a:latin typeface="Canva Sans Bold"/>
              </a:rPr>
              <a:t>The composite signal was de-modulated using FDM process to recover the old analog signal using low-pass filter and other processes.</a:t>
            </a:r>
          </a:p>
          <a:p>
            <a:pPr marL="514350" indent="-514350">
              <a:lnSpc>
                <a:spcPts val="3531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endParaRPr lang="en-US" sz="2522" dirty="0">
              <a:latin typeface="Canva Sans Bold"/>
            </a:endParaRPr>
          </a:p>
          <a:p>
            <a:pPr marL="571500" indent="-571500">
              <a:lnSpc>
                <a:spcPts val="3531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522" dirty="0">
                <a:latin typeface="Canva Sans Bold"/>
              </a:rPr>
              <a:t>The recovered analog signal was plotted on the graph using figure plotting techniques.</a:t>
            </a:r>
          </a:p>
          <a:p>
            <a:pPr marL="571500" indent="-571500">
              <a:lnSpc>
                <a:spcPts val="3531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endParaRPr lang="en-US" sz="2522" dirty="0">
              <a:latin typeface="Canva Sans Bold"/>
            </a:endParaRPr>
          </a:p>
          <a:p>
            <a:pPr marL="571500" indent="-571500">
              <a:lnSpc>
                <a:spcPts val="3531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522" dirty="0">
                <a:latin typeface="Canva Sans Bold"/>
              </a:rPr>
              <a:t>Finally, binary data was retrieved from the analog signal and shown in command line.</a:t>
            </a:r>
          </a:p>
        </p:txBody>
      </p:sp>
    </p:spTree>
    <p:extLst>
      <p:ext uri="{BB962C8B-B14F-4D97-AF65-F5344CB8AC3E}">
        <p14:creationId xmlns:p14="http://schemas.microsoft.com/office/powerpoint/2010/main" val="1090732464"/>
      </p:ext>
    </p:extLst>
  </p:cSld>
  <p:clrMapOvr>
    <a:masterClrMapping/>
  </p:clrMapOvr>
  <p:transition spd="med" advClick="0" advTm="26384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B9B3CDB1-6729-8473-02A1-3BBC7B95FE6A}"/>
              </a:ext>
            </a:extLst>
          </p:cNvPr>
          <p:cNvSpPr txBox="1"/>
          <p:nvPr/>
        </p:nvSpPr>
        <p:spPr>
          <a:xfrm>
            <a:off x="7391400" y="140276"/>
            <a:ext cx="4334388" cy="1052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 dirty="0">
                <a:solidFill>
                  <a:srgbClr val="A9411B"/>
                </a:solidFill>
                <a:latin typeface="HK Grotesk Bold"/>
              </a:rPr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9FF129-FF09-4440-E755-F624EDC42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7412"/>
            <a:ext cx="6141455" cy="3492175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17A24404-28FC-48B8-20DA-C0D49DF7222E}"/>
              </a:ext>
            </a:extLst>
          </p:cNvPr>
          <p:cNvSpPr txBox="1"/>
          <p:nvPr/>
        </p:nvSpPr>
        <p:spPr>
          <a:xfrm>
            <a:off x="4264156" y="888558"/>
            <a:ext cx="10061444" cy="8495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3000" b="1" dirty="0">
                <a:solidFill>
                  <a:srgbClr val="A9411B"/>
                </a:solidFill>
                <a:latin typeface="Canva Sans" panose="020B0604020202020204" charset="0"/>
              </a:rPr>
              <a:t>Binary to Analog Signal Conversion using ASK </a:t>
            </a:r>
          </a:p>
        </p:txBody>
      </p:sp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C4CE798-EB8B-DD56-6FA9-14A9D570E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868" y="1940755"/>
            <a:ext cx="5524332" cy="7088946"/>
          </a:xfrm>
          <a:prstGeom prst="rect">
            <a:avLst/>
          </a:prstGeom>
        </p:spPr>
      </p:pic>
      <p:pic>
        <p:nvPicPr>
          <p:cNvPr id="8" name="Picture 7" descr="A screen shot of a computer program">
            <a:extLst>
              <a:ext uri="{FF2B5EF4-FFF2-40B4-BE49-F238E27FC236}">
                <a16:creationId xmlns:a16="http://schemas.microsoft.com/office/drawing/2014/main" id="{07EDBAD1-D6CA-34E4-20FB-729478D389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3400" y="1943100"/>
            <a:ext cx="5219868" cy="7065271"/>
          </a:xfrm>
          <a:prstGeom prst="rect">
            <a:avLst/>
          </a:prstGeom>
        </p:spPr>
      </p:pic>
      <p:sp>
        <p:nvSpPr>
          <p:cNvPr id="9" name="Moon 8">
            <a:extLst>
              <a:ext uri="{FF2B5EF4-FFF2-40B4-BE49-F238E27FC236}">
                <a16:creationId xmlns:a16="http://schemas.microsoft.com/office/drawing/2014/main" id="{7409CCBA-AEF8-5293-614E-290CA3B64979}"/>
              </a:ext>
            </a:extLst>
          </p:cNvPr>
          <p:cNvSpPr/>
          <p:nvPr/>
        </p:nvSpPr>
        <p:spPr>
          <a:xfrm rot="13088427">
            <a:off x="16741981" y="8079439"/>
            <a:ext cx="604795" cy="1371600"/>
          </a:xfrm>
          <a:prstGeom prst="moon">
            <a:avLst/>
          </a:prstGeom>
          <a:solidFill>
            <a:srgbClr val="F5E8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531975"/>
      </p:ext>
    </p:extLst>
  </p:cSld>
  <p:clrMapOvr>
    <a:masterClrMapping/>
  </p:clrMapOvr>
  <p:transition spd="med" advClick="0" advTm="26384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EC804DE-5C81-4A5A-BA67-C64A09610BE5}"/>
              </a:ext>
            </a:extLst>
          </p:cNvPr>
          <p:cNvSpPr txBox="1"/>
          <p:nvPr/>
        </p:nvSpPr>
        <p:spPr>
          <a:xfrm>
            <a:off x="9114926" y="278945"/>
            <a:ext cx="4334388" cy="1052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 dirty="0">
                <a:solidFill>
                  <a:srgbClr val="FFFFFF"/>
                </a:solidFill>
                <a:latin typeface="HK Grotesk Bold"/>
              </a:rPr>
              <a:t>RESULTS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14341DCE-5F6E-4CD0-B3B4-F8547FE0296F}"/>
              </a:ext>
            </a:extLst>
          </p:cNvPr>
          <p:cNvSpPr txBox="1"/>
          <p:nvPr/>
        </p:nvSpPr>
        <p:spPr>
          <a:xfrm>
            <a:off x="4876800" y="1312453"/>
            <a:ext cx="10061444" cy="2057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3000" dirty="0">
                <a:solidFill>
                  <a:schemeClr val="bg1"/>
                </a:solidFill>
                <a:latin typeface="Canva Sans" panose="020B0604020202020204" charset="0"/>
              </a:rPr>
              <a:t>Composite Signal Generation using FDM Multiplexing </a:t>
            </a:r>
          </a:p>
          <a:p>
            <a:pPr algn="ctr">
              <a:lnSpc>
                <a:spcPts val="7840"/>
              </a:lnSpc>
            </a:pPr>
            <a:endParaRPr lang="en-US" sz="8000" dirty="0">
              <a:solidFill>
                <a:srgbClr val="FFFFFF"/>
              </a:solidFill>
              <a:latin typeface="HK Grotesk Bold"/>
            </a:endParaRPr>
          </a:p>
        </p:txBody>
      </p:sp>
      <p:pic>
        <p:nvPicPr>
          <p:cNvPr id="9" name="Picture 8" descr="A computer screen with green text&#10;&#10;Description automatically generated">
            <a:extLst>
              <a:ext uri="{FF2B5EF4-FFF2-40B4-BE49-F238E27FC236}">
                <a16:creationId xmlns:a16="http://schemas.microsoft.com/office/drawing/2014/main" id="{E9B0E5D3-1CD5-5567-6089-283A8FC04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435" y="2798000"/>
            <a:ext cx="6971672" cy="4175527"/>
          </a:xfrm>
          <a:prstGeom prst="rect">
            <a:avLst/>
          </a:prstGeom>
        </p:spPr>
      </p:pic>
      <p:pic>
        <p:nvPicPr>
          <p:cNvPr id="13" name="Picture 12" descr="A graph of a sound wave&#10;&#10;Description automatically generated">
            <a:extLst>
              <a:ext uri="{FF2B5EF4-FFF2-40B4-BE49-F238E27FC236}">
                <a16:creationId xmlns:a16="http://schemas.microsoft.com/office/drawing/2014/main" id="{49B2A7E6-17EC-38AF-FCC5-D16831B3CC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2798001"/>
            <a:ext cx="6038084" cy="417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18368"/>
      </p:ext>
    </p:extLst>
  </p:cSld>
  <p:clrMapOvr>
    <a:masterClrMapping/>
  </p:clrMapOvr>
  <p:transition spd="med" advClick="0" advTm="26384">
    <p:push dir="r"/>
  </p:transition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Abstrac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A9411B"/>
      </a:accent1>
      <a:accent2>
        <a:srgbClr val="EF9E47"/>
      </a:accent2>
      <a:accent3>
        <a:srgbClr val="EBDBCB"/>
      </a:accent3>
      <a:accent4>
        <a:srgbClr val="C6AA87"/>
      </a:accent4>
      <a:accent5>
        <a:srgbClr val="917754"/>
      </a:accent5>
      <a:accent6>
        <a:srgbClr val="BCB5AE"/>
      </a:accent6>
      <a:hlink>
        <a:srgbClr val="A9411B"/>
      </a:hlink>
      <a:folHlink>
        <a:srgbClr val="EF9E47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4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373545"/>
      </a:dk2>
      <a:lt2>
        <a:srgbClr val="BCD0E0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6793CD"/>
      </a:accent6>
      <a:hlink>
        <a:srgbClr val="6B9F25"/>
      </a:hlink>
      <a:folHlink>
        <a:srgbClr val="9F6715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913DB040-6816-4415-960D-8178C785755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126</TotalTime>
  <Words>800</Words>
  <Application>Microsoft Office PowerPoint</Application>
  <PresentationFormat>Custom</PresentationFormat>
  <Paragraphs>113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17</vt:i4>
      </vt:variant>
    </vt:vector>
  </HeadingPairs>
  <TitlesOfParts>
    <vt:vector size="36" baseType="lpstr">
      <vt:lpstr>Canva Sans Bold</vt:lpstr>
      <vt:lpstr>HK Grotesk Bold</vt:lpstr>
      <vt:lpstr>Cambria</vt:lpstr>
      <vt:lpstr>HK Grotesk</vt:lpstr>
      <vt:lpstr>맑은 고딕</vt:lpstr>
      <vt:lpstr>Arial</vt:lpstr>
      <vt:lpstr>Century Gothic</vt:lpstr>
      <vt:lpstr>HK Grotesk Medium</vt:lpstr>
      <vt:lpstr>Wingdings 3</vt:lpstr>
      <vt:lpstr>Canva Sans</vt:lpstr>
      <vt:lpstr>Trebuchet MS</vt:lpstr>
      <vt:lpstr>Wingdings</vt:lpstr>
      <vt:lpstr>Calibri</vt:lpstr>
      <vt:lpstr>Facet</vt:lpstr>
      <vt:lpstr>Office Theme</vt:lpstr>
      <vt:lpstr>1_Office Theme</vt:lpstr>
      <vt:lpstr>Savon</vt:lpstr>
      <vt:lpstr>Office Theme</vt:lpstr>
      <vt:lpstr>Ion Boardroom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OEL PRESENTATION</dc:title>
  <dc:creator>Windows</dc:creator>
  <cp:lastModifiedBy>MD. AL FAIAZ RAHMAN FAHIM</cp:lastModifiedBy>
  <cp:revision>24</cp:revision>
  <dcterms:created xsi:type="dcterms:W3CDTF">2006-08-16T00:00:00Z</dcterms:created>
  <dcterms:modified xsi:type="dcterms:W3CDTF">2023-12-27T07:46:39Z</dcterms:modified>
  <dc:identifier>DAFrnpXn4T0</dc:identifier>
</cp:coreProperties>
</file>